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75" y="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468B9-33BE-4D61-B79C-DD29FB4569B6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23CD1-94CD-4B49-89A0-BCDF6D17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0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9214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255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751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41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17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34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31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081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217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118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910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71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gelmcOdS3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Vietnam:  Involvement and Escalation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Jeremiah Denton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https://www.youtube.com/watch?v=BgelmcOdS38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7425" y="1401175"/>
            <a:ext cx="4208750" cy="314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Domestic Support Wavers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Great Society put on hold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r>
              <a:rPr lang="en" sz="1400"/>
              <a:t>“Hey Hey LBJ How Many Kids Have You Killed Today?”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049" y="1269575"/>
            <a:ext cx="2085225" cy="13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699" y="3038374"/>
            <a:ext cx="1195550" cy="15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8600" y="2852525"/>
            <a:ext cx="2352224" cy="180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“Living Room War”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-Combat Footage nightly on TV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-Westmoreland assured an “imminent surrender”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-Credibility Gap?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7800" y="1330200"/>
            <a:ext cx="4572000" cy="29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Johnson Increases US Involvement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-LBJ wins election of 1964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	-people scared of Goldwater’s approach to Cold War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150" y="990725"/>
            <a:ext cx="2769050" cy="40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Who is crafting policy?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Sec of Defense - Robert McNamara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Sec of State - Dean Rusk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1965 - most Americans favor policy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950" y="390200"/>
            <a:ext cx="2067850" cy="296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6300" y="3135625"/>
            <a:ext cx="2618350" cy="179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Troops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-by end of 1965 - 180,000 in Vietnam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-Gen William Westmoreland requests more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-500,000 troops by end of 1967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675" y="436874"/>
            <a:ext cx="3057750" cy="4564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Fighting in the Jungle 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facing a hidden enemy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	</a:t>
            </a:r>
            <a:r>
              <a:rPr lang="en" sz="1800"/>
              <a:t>-Vietcong used guerilla warfare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	-hit-and-run, ambushes, tunnels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	-booby traps and land mines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6925" y="1268150"/>
            <a:ext cx="3675899" cy="360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587" y="272237"/>
            <a:ext cx="6858824" cy="459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050" y="209550"/>
            <a:ext cx="62992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US had to earn S. Vietnamese Support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Napalm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Agent Orange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Search and Destroy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4649" y="1537075"/>
            <a:ext cx="2287276" cy="128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8600" y="3004400"/>
            <a:ext cx="3179675" cy="179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 Troop Morale	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Starts to decline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Prisoners of War faced a difficult struggle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3849" y="1428075"/>
            <a:ext cx="4531348" cy="32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156</Words>
  <Application>Microsoft Office PowerPoint</Application>
  <PresentationFormat>On-screen Show (16:9)</PresentationFormat>
  <Paragraphs>40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simple-light</vt:lpstr>
      <vt:lpstr>Vietnam:  Involvement and Escalation</vt:lpstr>
      <vt:lpstr>Johnson Increases US Involvement</vt:lpstr>
      <vt:lpstr>Who is crafting policy?</vt:lpstr>
      <vt:lpstr>More Troops</vt:lpstr>
      <vt:lpstr>Fighting in the Jungle </vt:lpstr>
      <vt:lpstr>PowerPoint Presentation</vt:lpstr>
      <vt:lpstr>PowerPoint Presentation</vt:lpstr>
      <vt:lpstr>US had to earn S. Vietnamese Support</vt:lpstr>
      <vt:lpstr>US Troop Morale </vt:lpstr>
      <vt:lpstr>Jeremiah Denton</vt:lpstr>
      <vt:lpstr>Domestic Support Wavers</vt:lpstr>
      <vt:lpstr>The “Living Room War”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Vietnam:  Involvement and Escalation</dc:title>
  <dc:creator>Paul Scruggs</dc:creator>
  <cp:lastModifiedBy>Paul Scruggs</cp:lastModifiedBy>
  <cp:revision>2</cp:revision>
  <dcterms:modified xsi:type="dcterms:W3CDTF">2019-04-30T13:18:17Z</dcterms:modified>
</cp:coreProperties>
</file>