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471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739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69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021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02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94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619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816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4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99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564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14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552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268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624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823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836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887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362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37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24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46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94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81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96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532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82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3" name="Shape 63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20" name="Shape 120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124" name="Shape 124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hape 127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0" name="Shape 7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9" name="Shape 7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5" name="Shape 8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7200"/>
            </a:lvl1pPr>
            <a:lvl2pPr lvl="1" rtl="0">
              <a:spcBef>
                <a:spcPts val="0"/>
              </a:spcBef>
              <a:buSzPct val="100000"/>
              <a:defRPr sz="7200"/>
            </a:lvl2pPr>
            <a:lvl3pPr lvl="2" rtl="0">
              <a:spcBef>
                <a:spcPts val="0"/>
              </a:spcBef>
              <a:buSzPct val="100000"/>
              <a:defRPr sz="7200"/>
            </a:lvl3pPr>
            <a:lvl4pPr lvl="3" rtl="0">
              <a:spcBef>
                <a:spcPts val="0"/>
              </a:spcBef>
              <a:buSzPct val="100000"/>
              <a:defRPr sz="7200"/>
            </a:lvl4pPr>
            <a:lvl5pPr lvl="4" rtl="0">
              <a:spcBef>
                <a:spcPts val="0"/>
              </a:spcBef>
              <a:buSzPct val="100000"/>
              <a:defRPr sz="7200"/>
            </a:lvl5pPr>
            <a:lvl6pPr lvl="5" rtl="0">
              <a:spcBef>
                <a:spcPts val="0"/>
              </a:spcBef>
              <a:buSzPct val="100000"/>
              <a:defRPr sz="7200"/>
            </a:lvl6pPr>
            <a:lvl7pPr lvl="6" rtl="0">
              <a:spcBef>
                <a:spcPts val="0"/>
              </a:spcBef>
              <a:buSzPct val="100000"/>
              <a:defRPr sz="7200"/>
            </a:lvl7pPr>
            <a:lvl8pPr lvl="7" rtl="0">
              <a:spcBef>
                <a:spcPts val="0"/>
              </a:spcBef>
              <a:buSzPct val="100000"/>
              <a:defRPr sz="7200"/>
            </a:lvl8pPr>
            <a:lvl9pPr lvl="8" rtl="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04" name="Shape 104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16" name="Shape 1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7" name="Shape 7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5" name="Shape 35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99" name="Shape 99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Homefront in World War II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A.P. U.S. History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000000"/>
                </a:solidFill>
              </a:rPr>
              <a:t>►</a:t>
            </a:r>
            <a:r>
              <a:rPr lang="en" sz="2800">
                <a:solidFill>
                  <a:srgbClr val="000000"/>
                </a:solidFill>
              </a:rPr>
              <a:t>Women become 35% of total workforce.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§Forced/encouraged to give up jobs after war.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825" y="507775"/>
            <a:ext cx="3242875" cy="44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50" y="239450"/>
            <a:ext cx="3309449" cy="42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8795" y="767400"/>
            <a:ext cx="2309626" cy="307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0928" y="807187"/>
            <a:ext cx="1769348" cy="314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775" y="41325"/>
            <a:ext cx="6350850" cy="49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Population Shifts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►</a:t>
            </a:r>
            <a:r>
              <a:rPr lang="en" sz="3200">
                <a:solidFill>
                  <a:srgbClr val="000000"/>
                </a:solidFill>
              </a:rPr>
              <a:t>Towns with defense industries see a sharp increase in population.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►</a:t>
            </a:r>
            <a:r>
              <a:rPr lang="en" sz="3200">
                <a:solidFill>
                  <a:srgbClr val="000000"/>
                </a:solidFill>
              </a:rPr>
              <a:t>One of greatest mass migrations in U.S. history.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Adjustments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A3C145"/>
                </a:solidFill>
              </a:rPr>
              <a:t>►</a:t>
            </a:r>
            <a:r>
              <a:rPr lang="en" sz="2400">
                <a:solidFill>
                  <a:srgbClr val="000000"/>
                </a:solidFill>
              </a:rPr>
              <a:t>Society adjusts to having fewer young men around.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►# of marriages increases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►Congress helps servicemen coming home with Servicemen’s Readjustment Act (</a:t>
            </a:r>
            <a:r>
              <a:rPr lang="en" sz="2400" b="1">
                <a:solidFill>
                  <a:srgbClr val="000000"/>
                </a:solidFill>
              </a:rPr>
              <a:t>GI Bill of Rights</a:t>
            </a:r>
            <a:r>
              <a:rPr lang="en" sz="2400">
                <a:solidFill>
                  <a:srgbClr val="000000"/>
                </a:solidFill>
              </a:rPr>
              <a:t>) – provided education and training for veterans.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9975" y="1507575"/>
            <a:ext cx="1264599" cy="188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625" y="3397275"/>
            <a:ext cx="1207349" cy="160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8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E.  Wartime Migration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People moved due to industry- South (Sunbelt)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African Americans left south in dramatic numbers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137" y="1794575"/>
            <a:ext cx="4250774" cy="293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050" y="171262"/>
            <a:ext cx="6724825" cy="480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A. Philip Randolph- Porter’s Union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March on Washington- 1941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00" y="942224"/>
            <a:ext cx="2673874" cy="357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African American service- noncombat, segregated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Double V- victory over dictators &amp; discrimination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NAACP &amp; CORE (Congress of Racial Equality)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None/>
            </a:pP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725" y="991950"/>
            <a:ext cx="4927600" cy="36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Native Americans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Mexican Americans- zoot-suit riots- LA 1943; 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 -Detroit Race Riots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375" y="1996050"/>
            <a:ext cx="4572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00" y="2503200"/>
            <a:ext cx="3357550" cy="25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8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B.  The Shock of War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Ethnic loyalties not questioned in WWII- immigration had slowed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Exception- Japanese Americans to internment camps (Exec. Order 9066)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New Deal officially came to an end- Congress refused to fund &amp; FDR focused on war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Citizens focused on winning the war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75" y="205975"/>
            <a:ext cx="7819420" cy="49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Executive Order 8802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288575" y="435125"/>
            <a:ext cx="7117200" cy="41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FDR issued order forbidding discrimination in defense industry &amp; est. Fair Employment Practices Commission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775" y="2528899"/>
            <a:ext cx="2108974" cy="26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8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F.  Holding the Home Front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Not just out of depression- business grew more than ever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The Hand of Govt.</a:t>
            </a:r>
          </a:p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Rationing - Office of Price</a:t>
            </a:r>
          </a:p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				Administation</a:t>
            </a:r>
          </a:p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WLB, FEPC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475" y="1935949"/>
            <a:ext cx="3510625" cy="25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Office of Scientific Research &amp; Development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o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Cost- $330 billion (10X WWI &amp; 2x ALL federal spending since 1776)</a:t>
            </a:r>
          </a:p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Debt soared from $49 bil. In 1940 to $259 bil. In 1945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$10 mil./ hour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750" y="3033675"/>
            <a:ext cx="1981050" cy="19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074" y="3033674"/>
            <a:ext cx="2432250" cy="182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M.  FDR: The Fourth-Termite of 1944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o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Republicans- Thomas Dewey- governor and government reformer of New York- young &amp; inexperienced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CC0000"/>
                </a:solidFill>
              </a:rPr>
              <a:t>n</a:t>
            </a:r>
            <a:r>
              <a:rPr lang="en" sz="2600">
                <a:latin typeface="Verdana"/>
                <a:ea typeface="Verdana"/>
                <a:cs typeface="Verdana"/>
                <a:sym typeface="Verdana"/>
              </a:rPr>
              <a:t>John Bricker as VP candidate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o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Dems- FDR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CC0000"/>
                </a:solidFill>
              </a:rPr>
              <a:t>n</a:t>
            </a:r>
            <a:r>
              <a:rPr lang="en" sz="2600">
                <a:latin typeface="Verdana"/>
                <a:ea typeface="Verdana"/>
                <a:cs typeface="Verdana"/>
                <a:sym typeface="Verdana"/>
              </a:rPr>
              <a:t>Harry S. Truman as VP candidate- important choice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425" y="2389725"/>
            <a:ext cx="1382125" cy="1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375" y="3173900"/>
            <a:ext cx="833624" cy="10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275" y="384925"/>
            <a:ext cx="8527525" cy="43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8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R.  The Allies Triumphant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US human costs- over 1 million cas.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New technology made survival easier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Soviets lost 20 million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US didn’t fight on its own land- industry boosted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Organization showed US potential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Leadership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Ingenuity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Production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Japanese-Americans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A3C145"/>
                </a:solidFill>
              </a:rPr>
              <a:t>►</a:t>
            </a:r>
            <a:r>
              <a:rPr lang="en" sz="1800">
                <a:solidFill>
                  <a:srgbClr val="000000"/>
                </a:solidFill>
              </a:rPr>
              <a:t>After Pearl Harbor, Americans panic that Japanese will once again attack United States.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►Caused a wave of prejudice against Japanese Americans.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550" y="835400"/>
            <a:ext cx="3032249" cy="40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451698" y="1122062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Internment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A3C145"/>
                </a:solidFill>
              </a:rPr>
              <a:t>►</a:t>
            </a:r>
            <a:r>
              <a:rPr lang="en" sz="1800">
                <a:solidFill>
                  <a:srgbClr val="000000"/>
                </a:solidFill>
              </a:rPr>
              <a:t>Feb. 19, 1942 – FDR signs an order requiring removal of people of Japanese ancestry from Cali, Wash, Oregon, and Arizona for “national security” – </a:t>
            </a:r>
            <a:r>
              <a:rPr lang="en" sz="1800" b="1">
                <a:solidFill>
                  <a:srgbClr val="000000"/>
                </a:solidFill>
              </a:rPr>
              <a:t>Executive Order 9066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►110,000 Japanese Americans shipped to “relocation centers” (prison camps)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00" y="1063375"/>
            <a:ext cx="4226225" cy="339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Korematsu vs US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A3C145"/>
                </a:solidFill>
              </a:rPr>
              <a:t>►</a:t>
            </a:r>
            <a:r>
              <a:rPr lang="en" sz="2800">
                <a:solidFill>
                  <a:srgbClr val="000000"/>
                </a:solidFill>
              </a:rPr>
              <a:t>1944 – Supreme Court decided that gov’t policy of relocating Japanese-Americans was justified on basis of “military necessity”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925" y="94650"/>
            <a:ext cx="1772400" cy="22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475" y="2488255"/>
            <a:ext cx="3133649" cy="234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FDR’s Four Freedoms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►</a:t>
            </a:r>
            <a:r>
              <a:rPr lang="en" sz="3200">
                <a:solidFill>
                  <a:srgbClr val="000000"/>
                </a:solidFill>
              </a:rPr>
              <a:t>Freedom from fear, freedom from want, freedom of religion, freedom of speech – listed by FDR in January 1941 as guiding principles of US domestic and foreign policy.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6450"/>
            <a:ext cx="1819924" cy="23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725" y="205975"/>
            <a:ext cx="1894225" cy="241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6975" y="2192489"/>
            <a:ext cx="1894224" cy="267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5431" y="2192499"/>
            <a:ext cx="2142092" cy="273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8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C.  Building the War Machine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War Production Board- oversaw wartime industry</a:t>
            </a:r>
          </a:p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Military orders ended depression</a:t>
            </a:r>
          </a:p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Nonessential production stopped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Office of Price Administration- held inflation to acceptable levels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War Labor Board- oversaw labor issues (ceilings on wage increases)</a:t>
            </a:r>
          </a:p>
          <a:p>
            <a:pPr lv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Strikes- Smith Connally Anti-Strike Act (June 1943)- fed. govt. could take over halted industries, stopping work was a federal violation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D.  Manpower and Womanpower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15 million men (GIs)- some exemptions from draft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216,000 women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WAACs, WAVEs, SPARs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Mexican labor agreement- 1942- braceros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o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Women workers (6 million)- Rosie the Riveter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Most women didn’t work &amp; 2/3 of those that did, left jobs at war’s end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CC0000"/>
                </a:solidFill>
              </a:rPr>
              <a:t>n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Govt. day care centers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On-screen Show (16:9)</PresentationFormat>
  <Paragraphs>79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Verdana</vt:lpstr>
      <vt:lpstr>lesson-plan</vt:lpstr>
      <vt:lpstr>swiss</vt:lpstr>
      <vt:lpstr>Homefront in World War II</vt:lpstr>
      <vt:lpstr>B.  The Shock of War</vt:lpstr>
      <vt:lpstr>Japanese-Americans</vt:lpstr>
      <vt:lpstr>Internment</vt:lpstr>
      <vt:lpstr>Korematsu vs US</vt:lpstr>
      <vt:lpstr>FDR’s Four Freedoms</vt:lpstr>
      <vt:lpstr>PowerPoint Presentation</vt:lpstr>
      <vt:lpstr>C.  Building the War Machine</vt:lpstr>
      <vt:lpstr>D.  Manpower and Womanpower</vt:lpstr>
      <vt:lpstr>PowerPoint Presentation</vt:lpstr>
      <vt:lpstr>PowerPoint Presentation</vt:lpstr>
      <vt:lpstr>PowerPoint Presentation</vt:lpstr>
      <vt:lpstr>Population Shifts</vt:lpstr>
      <vt:lpstr>Social Adjustments</vt:lpstr>
      <vt:lpstr>E.  Wartime 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Executive Order 8802</vt:lpstr>
      <vt:lpstr>F.  Holding the Home Front</vt:lpstr>
      <vt:lpstr>PowerPoint Presentation</vt:lpstr>
      <vt:lpstr>M.  FDR: The Fourth-Termite of 1944</vt:lpstr>
      <vt:lpstr>PowerPoint Presentation</vt:lpstr>
      <vt:lpstr>R.  The Allies Triumphant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Homefront in World War II</dc:title>
  <dc:creator>Paul Scruggs</dc:creator>
  <cp:lastModifiedBy>Paul Scruggs</cp:lastModifiedBy>
  <cp:revision>1</cp:revision>
  <dcterms:modified xsi:type="dcterms:W3CDTF">2016-04-05T17:33:34Z</dcterms:modified>
</cp:coreProperties>
</file>