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3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345" r:id="rId11"/>
    <p:sldId id="280" r:id="rId12"/>
    <p:sldId id="284" r:id="rId13"/>
    <p:sldId id="285" r:id="rId14"/>
    <p:sldId id="288" r:id="rId15"/>
    <p:sldId id="291" r:id="rId16"/>
    <p:sldId id="292" r:id="rId17"/>
    <p:sldId id="293" r:id="rId18"/>
    <p:sldId id="344" r:id="rId19"/>
    <p:sldId id="294" r:id="rId20"/>
    <p:sldId id="295" r:id="rId21"/>
    <p:sldId id="296" r:id="rId22"/>
    <p:sldId id="297" r:id="rId23"/>
    <p:sldId id="335" r:id="rId24"/>
    <p:sldId id="336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3" r:id="rId35"/>
    <p:sldId id="314" r:id="rId36"/>
    <p:sldId id="316" r:id="rId37"/>
    <p:sldId id="317" r:id="rId38"/>
    <p:sldId id="320" r:id="rId39"/>
    <p:sldId id="322" r:id="rId40"/>
    <p:sldId id="338" r:id="rId41"/>
    <p:sldId id="341" r:id="rId42"/>
    <p:sldId id="339" r:id="rId43"/>
    <p:sldId id="342" r:id="rId44"/>
    <p:sldId id="323" r:id="rId45"/>
    <p:sldId id="326" r:id="rId46"/>
    <p:sldId id="324" r:id="rId47"/>
    <p:sldId id="325" r:id="rId48"/>
    <p:sldId id="327" r:id="rId49"/>
    <p:sldId id="329" r:id="rId50"/>
    <p:sldId id="330" r:id="rId51"/>
    <p:sldId id="331" r:id="rId5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2317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21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64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178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18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378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79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327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149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125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02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303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45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620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229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12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601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681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894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893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789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85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376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471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307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622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937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108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4878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0420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938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502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1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5164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72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632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2504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63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961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42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22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56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73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233279"/>
            <a:ext cx="8399999" cy="33306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3678300"/>
            <a:ext cx="8399999" cy="9048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72035" y="233279"/>
            <a:ext cx="8399999" cy="3868499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72035" y="235584"/>
            <a:ext cx="8399999" cy="4672199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</a:rPr>
              <a:t>‹#›</a:t>
            </a:fld>
            <a:endParaRPr lang="en" sz="130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6000" dirty="0"/>
              <a:t>American History 2</a:t>
            </a:r>
          </a:p>
          <a:p>
            <a:pPr>
              <a:spcBef>
                <a:spcPts val="0"/>
              </a:spcBef>
              <a:buNone/>
            </a:pPr>
            <a:r>
              <a:rPr lang="en" sz="6000" dirty="0"/>
              <a:t>The West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2F4232-5160-4B08-8D06-36F0B3FD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1A2A7-5CBF-4060-8009-A70DD508C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Sand Creek Massacre – November 1864</a:t>
            </a:r>
          </a:p>
          <a:p>
            <a:r>
              <a:rPr lang="en-US" sz="2400" dirty="0"/>
              <a:t>Battle of Little Big Horn (“Custer’s Last Stand” – June 25, 1876</a:t>
            </a:r>
          </a:p>
          <a:p>
            <a:r>
              <a:rPr lang="en-US" sz="2400" dirty="0"/>
              <a:t>Retreat of the Nez Perce (Chief Joseph)</a:t>
            </a:r>
          </a:p>
          <a:p>
            <a:r>
              <a:rPr lang="en-US" sz="2400" dirty="0"/>
              <a:t>Wounded Knee Massacre – December 1890</a:t>
            </a:r>
          </a:p>
          <a:p>
            <a:r>
              <a:rPr lang="en-US" sz="2400" dirty="0"/>
              <a:t> 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A82E54-34B2-4E1B-9CAD-7F3EA03610C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an old photo of a person&#10;&#10;Description automatically generated">
            <a:extLst>
              <a:ext uri="{FF2B5EF4-FFF2-40B4-BE49-F238E27FC236}">
                <a16:creationId xmlns:a16="http://schemas.microsoft.com/office/drawing/2014/main" id="{53222554-2600-405D-85E0-838A94D45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94" y="1397000"/>
            <a:ext cx="4677509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275" y="104375"/>
            <a:ext cx="6561424" cy="493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000" y="122025"/>
            <a:ext cx="6532599" cy="489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Buffalo Bill’s Wild West Show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450" y="807725"/>
            <a:ext cx="6414873" cy="42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72A376"/>
                </a:solidFill>
              </a:rPr>
              <a:t></a:t>
            </a:r>
            <a:r>
              <a:rPr lang="en" sz="3200">
                <a:solidFill>
                  <a:srgbClr val="000000"/>
                </a:solidFill>
              </a:rPr>
              <a:t>Wounded Knee Massacre marked the end of the “Indian Wars” – bloody conflict between US Army and Plains Indians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32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(until 1973)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400" y="2890125"/>
            <a:ext cx="3215600" cy="21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Geronimo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Surrendered 1896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125" y="76200"/>
            <a:ext cx="374649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75" y="142875"/>
            <a:ext cx="64770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50" y="83400"/>
            <a:ext cx="6560425" cy="49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8D6CB6-78E1-44BF-B41B-FE417C89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65ED5-B0DD-42B8-AF05-B66D0CDB1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CD2259-FC0D-4068-A248-D79F44B60C9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BF2AC-2EF1-415C-80AE-6FA75B1E0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401574"/>
            <a:ext cx="3072384" cy="4340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C64E7A-0C09-4394-88B2-FBC608C8E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63" y="1554481"/>
            <a:ext cx="4895635" cy="31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4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Dawes Severalty Act (Dawes Act)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-1887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-Significant step from Congress towards assimilation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-Broke up Native American reservation lands and turned them over to individual Native Americans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•	Could be bought by settlers</a:t>
            </a:r>
          </a:p>
          <a:p>
            <a:pPr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•	Forced a white method of land ownership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775" y="106387"/>
            <a:ext cx="6574299" cy="49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Dawes Act (continued)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tribal land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 head of household given 160 acres of land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Federal govt. schools, starting w/ Carlisle School in 1879</a:t>
            </a:r>
          </a:p>
          <a:p>
            <a:pPr rtl="0">
              <a:spcBef>
                <a:spcPts val="0"/>
              </a:spcBef>
              <a:buNone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 who administered  the act were dishonest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Helen Hunt Jackson - </a:t>
            </a:r>
            <a:r>
              <a:rPr lang="en" sz="3000" i="1"/>
              <a:t>A Century of Dishonor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</a:rPr>
              <a:t>•1881 work outlining the unfair treatment of American Indians by the US government.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9400" y="2667850"/>
            <a:ext cx="1808449" cy="21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1725" y="2429425"/>
            <a:ext cx="3452499" cy="259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Buffalo Soldiers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E3E3FF"/>
                </a:solidFill>
              </a:rPr>
              <a:t>•</a:t>
            </a:r>
            <a:r>
              <a:rPr lang="en" sz="2400">
                <a:solidFill>
                  <a:srgbClr val="000000"/>
                </a:solidFill>
              </a:rPr>
              <a:t>First black professional soldiers in a peacetime army became known as “buffalo soldiers.”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•9</a:t>
            </a:r>
            <a:r>
              <a:rPr lang="en" sz="2400" baseline="30000">
                <a:solidFill>
                  <a:srgbClr val="000000"/>
                </a:solidFill>
              </a:rPr>
              <a:t>th</a:t>
            </a:r>
            <a:r>
              <a:rPr lang="en" sz="2400">
                <a:solidFill>
                  <a:srgbClr val="000000"/>
                </a:solidFill>
              </a:rPr>
              <a:t> and 10</a:t>
            </a:r>
            <a:r>
              <a:rPr lang="en" sz="2400" baseline="30000">
                <a:solidFill>
                  <a:srgbClr val="000000"/>
                </a:solidFill>
              </a:rPr>
              <a:t>th</a:t>
            </a:r>
            <a:r>
              <a:rPr lang="en" sz="2400">
                <a:solidFill>
                  <a:srgbClr val="000000"/>
                </a:solidFill>
              </a:rPr>
              <a:t> cavalry units used to fight hostile Native Americans in the west.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–Cheyenne called them “buffalo soldiers” after their hair.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-originally “placer” mining or “panning” in CA gold rush</a:t>
            </a:r>
          </a:p>
          <a:p>
            <a:r>
              <a:rPr lang="en-US" dirty="0"/>
              <a:t>-placer deposits exhausted</a:t>
            </a:r>
          </a:p>
          <a:p>
            <a:r>
              <a:rPr lang="en-US" dirty="0"/>
              <a:t>	-companies  - hydraulic mining, dredging, deep-shaft “hard-rock”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147467"/>
            <a:ext cx="2552700" cy="17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56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Hyrdralicking</a:t>
            </a:r>
            <a:r>
              <a:rPr lang="en-US" dirty="0"/>
              <a:t>, Dredging, shaft mining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-high pressure water – strip topsoil and gravel</a:t>
            </a:r>
          </a:p>
          <a:p>
            <a:r>
              <a:rPr lang="en-US" dirty="0"/>
              <a:t>-barren canyons w/o vegetation</a:t>
            </a:r>
          </a:p>
          <a:p>
            <a:r>
              <a:rPr lang="en-US" dirty="0"/>
              <a:t>-debris covered farmland, clogged rivers, killed fish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00" y="982499"/>
            <a:ext cx="440597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73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Railroads Open The West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E3E3FF"/>
                </a:solidFill>
              </a:rPr>
              <a:t>•</a:t>
            </a:r>
            <a:r>
              <a:rPr lang="en" sz="2400">
                <a:solidFill>
                  <a:srgbClr val="000000"/>
                </a:solidFill>
              </a:rPr>
              <a:t>Federal Government gave large land grants to railroads (to assist in the settlement of the west).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•Railroads received 10 square miles of public land for every mile of track in a state and 20 square miles for every mile of track laid in a territory.</a:t>
            </a:r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700" y="3362775"/>
            <a:ext cx="2362200" cy="169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</a:rPr>
              <a:t>Union Pacific and Central Pacific create a </a:t>
            </a:r>
            <a:r>
              <a:rPr lang="en" sz="2400" b="0" i="1" u="sng">
                <a:solidFill>
                  <a:srgbClr val="000000"/>
                </a:solidFill>
              </a:rPr>
              <a:t>transcontinental</a:t>
            </a:r>
            <a:r>
              <a:rPr lang="en" sz="2400" b="0">
                <a:solidFill>
                  <a:srgbClr val="000000"/>
                </a:solidFill>
              </a:rPr>
              <a:t> railroad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</a:rPr>
              <a:t>•Central</a:t>
            </a:r>
            <a:r>
              <a:rPr lang="en" dirty="0">
                <a:solidFill>
                  <a:srgbClr val="000000"/>
                </a:solidFill>
              </a:rPr>
              <a:t> Pacific moved east from Sacramento and Union Pacific moved west from Omaha.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•Many workers were immigrants (Irish and Chinese).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750" y="2972500"/>
            <a:ext cx="3298500" cy="20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Promontory, Utah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E3E3FF"/>
                </a:solidFill>
              </a:rPr>
              <a:t>•</a:t>
            </a:r>
            <a:r>
              <a:rPr lang="en" sz="2800">
                <a:solidFill>
                  <a:srgbClr val="000000"/>
                </a:solidFill>
              </a:rPr>
              <a:t>Central Pacific and Union Pacific met on May 10, 1869 at Promontory, Utah.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875" y="2320150"/>
            <a:ext cx="4159099" cy="26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759" y="2355175"/>
            <a:ext cx="3963915" cy="267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2B3D8FF-CCF8-4439-A053-A3F8A5CA3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86" y="179944"/>
            <a:ext cx="6843691" cy="4695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Gov’t Support of Western Settlement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•</a:t>
            </a:r>
            <a:r>
              <a:rPr lang="en" sz="3200" u="sng">
                <a:solidFill>
                  <a:srgbClr val="000000"/>
                </a:solidFill>
              </a:rPr>
              <a:t>Homestead Act of 1862</a:t>
            </a:r>
            <a:r>
              <a:rPr lang="en" sz="3200">
                <a:solidFill>
                  <a:srgbClr val="000000"/>
                </a:solidFill>
              </a:rPr>
              <a:t> – offered 160 acres of land in the West to any head of a household (citizen or intended citizen) if he would cultivate land for five years. ($30 fee)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-Republican platform on 1860 - fewer Dems. in Congress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Government Policy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  <a:r>
              <a:rPr lang="en" sz="3200">
                <a:solidFill>
                  <a:srgbClr val="000000"/>
                </a:solidFill>
              </a:rPr>
              <a:t>Mid 1800s policy changed from relocating tribes farther west to seizing land and sending them to reservations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Homestead Act (continued)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5 x as many families purchased land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Problems w/ Homestead Act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great land, Fraud- corporations &amp; dummy homesteaders</a:t>
            </a: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Hardships on plains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Little water- 100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meridian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Dry farming &amp; the Dust Bowl, Hard soil, No trees</a:t>
            </a: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Adaptations- sod houses, new grains, barbed wire, federally funded irrigation &amp; dam projects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Problems w/ Homestead Act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great land, Fraud- corporations &amp; dummy homesteaders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Hardships on plains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Little water- 100</a:t>
            </a:r>
            <a:r>
              <a:rPr lang="en" sz="240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meridian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Dry farming &amp; the Dust Bowl, Hard soil, No trees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Adaptations- sod houses, new grains, barbed wire, federally funded irrigation &amp; dam projects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25" y="279683"/>
            <a:ext cx="8501475" cy="4584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33" name="Shape 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425" y="139525"/>
            <a:ext cx="6866744" cy="47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Morill Land Grant Act (1862)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</a:rPr>
              <a:t>•Gave federal land to the states to establish agricultural colleges.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40" name="Shape 4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975" y="3013100"/>
            <a:ext cx="1081549" cy="12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625" y="3294150"/>
            <a:ext cx="1743074" cy="15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350" y="1906850"/>
            <a:ext cx="1709000" cy="11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5500" y="2009800"/>
            <a:ext cx="1291292" cy="12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4825" y="3453762"/>
            <a:ext cx="1672500" cy="133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3925" y="2369475"/>
            <a:ext cx="1081549" cy="130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5762" y="1926100"/>
            <a:ext cx="1291299" cy="12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40785" y="3570300"/>
            <a:ext cx="1349764" cy="11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Mormons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61" name="Shape 4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650" y="1744800"/>
            <a:ext cx="2245474" cy="30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endParaRPr sz="2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r>
              <a:rPr lang="en"/>
              <a:t>Oklahoma - former Indian Territory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 to open OK for settlement in 1889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Squatters or “Sooners”- had to be evicted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Formally opened on April 22, 1889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“89ers” poured in at noon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Became “Sooner State” in 1907</a:t>
            </a:r>
          </a:p>
        </p:txBody>
      </p:sp>
      <p:pic>
        <p:nvPicPr>
          <p:cNvPr id="468" name="Shape 4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600" y="1069075"/>
            <a:ext cx="1779375" cy="245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9975" y="2878350"/>
            <a:ext cx="1635999" cy="204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strikes led to boom towns turned bust towns all over the west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Lawless &amp; raucous</a:t>
            </a:r>
          </a:p>
        </p:txBody>
      </p:sp>
      <p:pic>
        <p:nvPicPr>
          <p:cNvPr id="490" name="Shape 4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925" y="2256625"/>
            <a:ext cx="4064174" cy="26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 horns in TX- hides vs meat after Civil War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Transcontinental RR &amp; cow towns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Refrigerated RR cars- meatpacking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03" name="Shape 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400" y="2609749"/>
            <a:ext cx="2687375" cy="20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5300" y="3142075"/>
            <a:ext cx="2553149" cy="17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Disappearance of the Buffalo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  <a:r>
              <a:rPr lang="en" sz="3200">
                <a:solidFill>
                  <a:srgbClr val="000000"/>
                </a:solidFill>
              </a:rPr>
              <a:t>1800 - ~60 million buffalo on the Plains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  <a:r>
              <a:rPr lang="en" sz="3200">
                <a:solidFill>
                  <a:srgbClr val="000000"/>
                </a:solidFill>
              </a:rPr>
              <a:t>1894 – as few as 25 remained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  <a:r>
              <a:rPr lang="en" sz="3200">
                <a:solidFill>
                  <a:srgbClr val="000000"/>
                </a:solidFill>
              </a:rPr>
              <a:t>Why?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Abilene, Kansas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Joseph McCoy – 1867</a:t>
            </a:r>
          </a:p>
          <a:p>
            <a:r>
              <a:rPr lang="en-US" dirty="0"/>
              <a:t>	Illinois livestock dealer</a:t>
            </a:r>
          </a:p>
          <a:p>
            <a:r>
              <a:rPr lang="en-US" dirty="0"/>
              <a:t>-200,000/10 &gt; 2 mil/4</a:t>
            </a:r>
          </a:p>
          <a:p>
            <a:r>
              <a:rPr lang="en-US" dirty="0"/>
              <a:t>“The Real McCoy”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19" y="2497045"/>
            <a:ext cx="4523567" cy="22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97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26" y="20951"/>
            <a:ext cx="6742275" cy="51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24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Refrigerated RR Car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-1877  - Gustavus Swift – efficient mechanical refrigeration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2634240"/>
            <a:ext cx="5575300" cy="20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3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Cowboys – Myth and Reality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05" y="1049416"/>
            <a:ext cx="2679895" cy="402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" y="1490054"/>
            <a:ext cx="5592690" cy="31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93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11" name="Shape 5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699" y="74899"/>
            <a:ext cx="6802750" cy="49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Barbed Wire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</a:rPr>
              <a:t>•(perfected by Joseph Glidden, 1874) brings an end to the open range.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</a:rPr>
              <a:t>“lighter than air,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en" sz="2800" dirty="0">
                <a:solidFill>
                  <a:srgbClr val="000000"/>
                </a:solidFill>
              </a:rPr>
              <a:t>tronger than whiskey,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en" sz="2800" dirty="0">
                <a:solidFill>
                  <a:srgbClr val="000000"/>
                </a:solidFill>
              </a:rPr>
              <a:t>heaper than dirt”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endParaRPr sz="2800" dirty="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endParaRPr sz="2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32" name="Shape 5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075" y="1861424"/>
            <a:ext cx="4197550" cy="313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“Range Wars”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“Fence-Cutter’s War of 1883-1884” – Texas</a:t>
            </a:r>
          </a:p>
          <a:p>
            <a:pPr>
              <a:spcBef>
                <a:spcPts val="0"/>
              </a:spcBef>
              <a:buNone/>
            </a:pPr>
            <a:endParaRPr lang="en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R</a:t>
            </a:r>
            <a:r>
              <a:rPr lang="en" dirty="0"/>
              <a:t>acial and ethinic prejudice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	-Mexican, Mormon,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	Basque</a:t>
            </a:r>
          </a:p>
        </p:txBody>
      </p:sp>
      <p:pic>
        <p:nvPicPr>
          <p:cNvPr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2552700"/>
            <a:ext cx="3505200" cy="23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-Open grazing in TX - Roundup, Long drive</a:t>
            </a: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-Ended as settlers moved into west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Barbed wire, Winter of 1886-1887 (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“Big Die-Up”)</a:t>
            </a:r>
            <a:r>
              <a:rPr lang="en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Overgrazing</a:t>
            </a:r>
          </a:p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-Cattle became a big business venture as mining had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25" name="Shape 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7242" y="3570900"/>
            <a:ext cx="1334131" cy="13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Fading Frontier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Frontier- unsettled area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Frontier closed in 1890- end of “free” land - Census Bureau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8650" y="2390524"/>
            <a:ext cx="1933375" cy="275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Frederick Jackson Turner’s Frontier Thesis- American history is that of westward migration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675" y="2346350"/>
            <a:ext cx="2321550" cy="25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74" y="84337"/>
            <a:ext cx="7475849" cy="497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Trans-Mississippi most unique area (American)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diverse pop- Hispanic, Indian, Asian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Biggest environmental challenges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Federal govt. took biggest role in developing it socially &amp; politically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couldn’t afford new machines- forced to sell to large companies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Became huge “bonanza” farms worked by former owners &amp; Mexican &amp; Chinese immigrants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Destruction of Herds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72A376"/>
                </a:solidFill>
              </a:rPr>
              <a:t>-</a:t>
            </a:r>
            <a:r>
              <a:rPr lang="en" sz="3200">
                <a:solidFill>
                  <a:srgbClr val="000000"/>
                </a:solidFill>
              </a:rPr>
              <a:t>White settlement reduced grazing lands and cut migration routes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-Settler’s livestock carried diseases that destroyed herds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Destruction of Herds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-US Army encouraged destruction of herds to wipe out Plains Indians’ food supply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-</a:t>
            </a:r>
            <a:r>
              <a:rPr lang="en" sz="3200">
                <a:solidFill>
                  <a:srgbClr val="000000"/>
                </a:solidFill>
              </a:rPr>
              <a:t>Demand for hides in east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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-</a:t>
            </a:r>
            <a:r>
              <a:rPr lang="en" sz="3200">
                <a:solidFill>
                  <a:srgbClr val="000000"/>
                </a:solidFill>
              </a:rPr>
              <a:t>Sport hunting – railroad “hunting specials”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i="1">
                <a:solidFill>
                  <a:schemeClr val="dk2"/>
                </a:solidFill>
                <a:highlight>
                  <a:srgbClr val="FDF2DB"/>
                </a:highlight>
              </a:rPr>
              <a:t>"Let them kill, skin, and sell until the buffalo is exterminated, as it is the only way to bring lasting peace and allow civilization to advance."</a:t>
            </a:r>
          </a:p>
          <a:p>
            <a:pPr rtl="0">
              <a:spcBef>
                <a:spcPts val="0"/>
              </a:spcBef>
              <a:buNone/>
            </a:pPr>
            <a:endParaRPr b="1" i="1">
              <a:solidFill>
                <a:schemeClr val="dk2"/>
              </a:solidFill>
              <a:highlight>
                <a:srgbClr val="FDF2DB"/>
              </a:highlight>
            </a:endParaRP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  <a:highlight>
                  <a:srgbClr val="FDF2DB"/>
                </a:highlight>
              </a:rPr>
              <a:t>- General Philip Sheridan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125" y="2709400"/>
            <a:ext cx="1586125" cy="236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99" y="139524"/>
            <a:ext cx="8575597" cy="4823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1034</Words>
  <Application>Microsoft Office PowerPoint</Application>
  <PresentationFormat>On-screen Show (16:9)</PresentationFormat>
  <Paragraphs>133</Paragraphs>
  <Slides>51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label</vt:lpstr>
      <vt:lpstr>American History 2 The West</vt:lpstr>
      <vt:lpstr>PowerPoint Presentation</vt:lpstr>
      <vt:lpstr>Government Policy</vt:lpstr>
      <vt:lpstr>Disappearance of the Buffalo</vt:lpstr>
      <vt:lpstr>PowerPoint Presentation</vt:lpstr>
      <vt:lpstr>Destruction of Herds</vt:lpstr>
      <vt:lpstr>More Destruction of Herds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Buffalo Bill’s Wild West Show</vt:lpstr>
      <vt:lpstr>PowerPoint Presentation</vt:lpstr>
      <vt:lpstr>Geronimo</vt:lpstr>
      <vt:lpstr>PowerPoint Presentation</vt:lpstr>
      <vt:lpstr>PowerPoint Presentation</vt:lpstr>
      <vt:lpstr>PowerPoint Presentation</vt:lpstr>
      <vt:lpstr>Dawes Severalty Act (Dawes Act)</vt:lpstr>
      <vt:lpstr>Dawes Act (continued)</vt:lpstr>
      <vt:lpstr>Helen Hunt Jackson - A Century of Dishonor</vt:lpstr>
      <vt:lpstr>Buffalo Soldiers</vt:lpstr>
      <vt:lpstr>Mining</vt:lpstr>
      <vt:lpstr>Hyrdralicking, Dredging, shaft mining</vt:lpstr>
      <vt:lpstr>Railroads Open The West</vt:lpstr>
      <vt:lpstr>Union Pacific and Central Pacific create a transcontinental railroad</vt:lpstr>
      <vt:lpstr>Promontory, Utah</vt:lpstr>
      <vt:lpstr>PowerPoint Presentation</vt:lpstr>
      <vt:lpstr>Gov’t Support of Western Settlement</vt:lpstr>
      <vt:lpstr>Homestead Act (continued)</vt:lpstr>
      <vt:lpstr>Problems w/ Homestead Act</vt:lpstr>
      <vt:lpstr>Problems w/ Homestead Act</vt:lpstr>
      <vt:lpstr>PowerPoint Presentation</vt:lpstr>
      <vt:lpstr>PowerPoint Presentation</vt:lpstr>
      <vt:lpstr>Morill Land Grant Act (1862)</vt:lpstr>
      <vt:lpstr>Mormons</vt:lpstr>
      <vt:lpstr> Oklahoma - former Indian Territory</vt:lpstr>
      <vt:lpstr>PowerPoint Presentation</vt:lpstr>
      <vt:lpstr>PowerPoint Presentation</vt:lpstr>
      <vt:lpstr>Abilene, Kansas</vt:lpstr>
      <vt:lpstr>PowerPoint Presentation</vt:lpstr>
      <vt:lpstr>Refrigerated RR Car</vt:lpstr>
      <vt:lpstr>Cowboys – Myth and Reality</vt:lpstr>
      <vt:lpstr>PowerPoint Presentation</vt:lpstr>
      <vt:lpstr>Barbed Wire</vt:lpstr>
      <vt:lpstr>PowerPoint Presentation</vt:lpstr>
      <vt:lpstr>PowerPoint Presentation</vt:lpstr>
      <vt:lpstr>The Fading Frontier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US History The West</dc:title>
  <dc:creator>Paul Scruggs</dc:creator>
  <cp:lastModifiedBy>Paul Scruggs</cp:lastModifiedBy>
  <cp:revision>23</cp:revision>
  <dcterms:modified xsi:type="dcterms:W3CDTF">2020-08-19T02:00:00Z</dcterms:modified>
</cp:coreProperties>
</file>