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8" d="100"/>
          <a:sy n="18" d="100"/>
        </p:scale>
        <p:origin x="3327" y="2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2f0ed0ef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2f0ed0ef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2f0ed0ef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2f0ed0ef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2f0ed0ef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2f0ed0ef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2f0ed0ef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2f0ed0ef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2f0ed0ef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2f0ed0ef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2f0ed0ef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92f0ed0ef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2f0ed0ef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2f0ed0ef8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2f0ed0ef8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2f0ed0ef8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2f0ed0ef8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92f0ed0ef8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2f0ed0ef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2f0ed0ef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2cd82a3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2cd82a3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2f0ed0ef8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92f0ed0ef8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2f0ed0ef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92f0ed0ef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92f0ed0ef8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92f0ed0ef8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2f0ed0ef8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92f0ed0ef8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2cd82a3e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2cd82a3e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2cd82a3e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2cd82a3e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2cd82a3e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2cd82a3e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2cd82a3e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2cd82a3e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2f0ed0ef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2f0ed0ef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2f0ed0ef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2f0ed0ef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2f0ed0ef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2f0ed0ef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John D. Rockefeller (1839-1937)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Thomas Alva Edison (1847-1931)</a:t>
            </a:r>
            <a:endParaRPr sz="36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Homestead Strike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-Carnegie’s plant (managed by HC Frick) - Pinkerton’s fired on strikers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-Rockefeller sent a telegram congratulating the manager</a:t>
            </a:r>
            <a:endParaRPr sz="2400"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8" name="Google Shape;128;p22" descr="Newspapers were in Homestead during the Strike in 1892 | Pittsburgh  Post-Gazett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6494" y="912107"/>
            <a:ext cx="4511875" cy="31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-1902 - annual untaxed income of $58 million - about $1 billion in today’s money - $1.98 per second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-1913 - net worth - more than $900 million - more than $13 billion in 1996 dollars</a:t>
            </a:r>
            <a:endParaRPr sz="2400"/>
          </a:p>
        </p:txBody>
      </p:sp>
      <p:pic>
        <p:nvPicPr>
          <p:cNvPr id="135" name="Google Shape;135;p23" descr="State has recovered $300M in stolen unemployment benefit money, ESD  official says - KXL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000" y="2759850"/>
            <a:ext cx="3685275" cy="207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1929 Stock Market Crash	</a:t>
            </a: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-net worth went from $25 million to $7 million</a:t>
            </a:r>
            <a:endParaRPr sz="2400"/>
          </a:p>
        </p:txBody>
      </p:sp>
      <p:pic>
        <p:nvPicPr>
          <p:cNvPr id="142" name="Google Shape;142;p24" descr="Biggest Stock Market Crashes in History - TheStree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625" y="1952650"/>
            <a:ext cx="3990301" cy="266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Rockefeller’s Beliefs about New Deal</a:t>
            </a:r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-said he supported New Deal but preferred private charity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-thought Social Security would weaken America’s moral fiber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Thomas Edison</a:t>
            </a: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“The Wizard of Menlo Park”</a:t>
            </a:r>
            <a:endParaRPr sz="2400"/>
          </a:p>
        </p:txBody>
      </p:sp>
      <p:pic>
        <p:nvPicPr>
          <p:cNvPr id="155" name="Google Shape;155;p26" descr="File:Thomas Edison2.jp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0050" y="615525"/>
            <a:ext cx="3355050" cy="429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-once came up with over 100 inventions in a day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-averaged 1 patent every 11 days of his career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-thought exercise and sleep were a waste of time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162" name="Google Shape;162;p27" descr="Edison's Kinetograp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392700"/>
            <a:ext cx="3640775" cy="455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Joker</a:t>
            </a:r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248025" y="111710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-thought hurtful practical jokes were funny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-electrified wash basin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-firecrackers at the feet of children</a:t>
            </a:r>
            <a:endParaRPr sz="2400"/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1" name="Google Shape;171;p28" descr="Are fireworks legal in Philadelphia? It's still up in the air - On top of  Philly new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1447" y="1650862"/>
            <a:ext cx="4608799" cy="24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Wealth</a:t>
            </a:r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~$10 million (~125 million today)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One of his companies became General Election - merger overseen by JP Morgan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sp>
        <p:nvSpPr>
          <p:cNvPr id="178" name="Google Shape;178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9" name="Google Shape;179;p29" descr="General Electric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8075" y="1714550"/>
            <a:ext cx="1115450" cy="111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9" descr="J. P. Morgan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7950" y="629675"/>
            <a:ext cx="2891525" cy="388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-in the 20s was known for generous pay and a good health plan for his workers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-reputation for firing older execs to hire younger (and cheaper) ones</a:t>
            </a:r>
            <a:endParaRPr sz="2000"/>
          </a:p>
        </p:txBody>
      </p:sp>
      <p:sp>
        <p:nvSpPr>
          <p:cNvPr id="187" name="Google Shape;187;p3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8" name="Google Shape;188;p30" descr="Eczema and Health Insurance | Help with Eczema Prescription Cos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6751" y="1407952"/>
            <a:ext cx="4229100" cy="253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Random Questions When Interviewing</a:t>
            </a:r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-How many stripes are on a zebra?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-Which country drank the most tea in World War I?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-Which state had the name of a violinist?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“Education is not the learning of facts, but that of training the mind to think.”</a:t>
            </a:r>
            <a:endParaRPr/>
          </a:p>
        </p:txBody>
      </p:sp>
      <p:pic>
        <p:nvPicPr>
          <p:cNvPr id="195" name="Google Shape;195;p31" descr="Zebra Facts | Live Scien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1025" y="1429150"/>
            <a:ext cx="2875950" cy="19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 descr="File:Thomas Edison2.jp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750" y="180150"/>
            <a:ext cx="3737545" cy="47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descr="File:John D Rockefeller.jp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0" y="180138"/>
            <a:ext cx="3993785" cy="478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Bell’s Phone</a:t>
            </a:r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-”Ahoy” - Bell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-”Hello” - Edison (credited with coining the term in English language 1877)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202" name="Google Shape;202;p32" descr="Alexander Graham Bell | Biography, Inventions, &amp; Facts | Britannic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6975" y="2230400"/>
            <a:ext cx="2469900" cy="27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Edison’s Phonograph - 1877</a:t>
            </a:r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-”Greatest acoustical phenomenon of the century.”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-”Mary had a little lamb”</a:t>
            </a:r>
            <a:endParaRPr sz="2400"/>
          </a:p>
        </p:txBody>
      </p:sp>
      <p:pic>
        <p:nvPicPr>
          <p:cNvPr id="209" name="Google Shape;209;p33" descr="Photos show 19 incredible things you never knew Thomas Edison invented -  Business Insid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4875" y="2242753"/>
            <a:ext cx="5147275" cy="257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3" descr="Phonograph cylinder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275" y="2525750"/>
            <a:ext cx="20955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Wars</a:t>
            </a:r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-lost to Tesla - Edison supported DC (less lethal) - AC not safe until transformer</a:t>
            </a:r>
            <a:endParaRPr/>
          </a:p>
        </p:txBody>
      </p:sp>
      <p:pic>
        <p:nvPicPr>
          <p:cNvPr id="217" name="Google Shape;217;p34" descr="Nikola Tesla beats Thomas Edison in the 19th century AC v DC current wa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825" y="1924400"/>
            <a:ext cx="4568649" cy="304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Pacifist until...</a:t>
            </a:r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4" name="Google Shape;224;p35" descr="The sinking of the Lusitania: how the British won American hearts and mind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0525" y="1017725"/>
            <a:ext cx="6053525" cy="36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D. Rockefeller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-father was a bigamist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/>
              <a:t>-dropped out of high school (2 months before graduation)</a:t>
            </a:r>
            <a:endParaRPr sz="22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875" y="666750"/>
            <a:ext cx="343852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Abolitionist??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-</a:t>
            </a:r>
            <a:r>
              <a:rPr lang="en" sz="2500"/>
              <a:t>1859 - gave money to a free black man to purchase the freedom of his enslaved wife </a:t>
            </a:r>
            <a:endParaRPr sz="250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6" descr="Slavery: Abolition, 1835 Poster by Grang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345350"/>
            <a:ext cx="3999900" cy="457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Philanthropy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440825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-Views on Charity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-1st year working - 6% back to charity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-Preferred Private to Public Charity (no New Deal)</a:t>
            </a:r>
            <a:endParaRPr sz="2000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7" name="Google Shape;87;p17" descr="Spelman College (1881- 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0725" y="204450"/>
            <a:ext cx="4435762" cy="224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 descr="Main campus... - University of Chicago Office Photo | Glassdoo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4725" y="2450400"/>
            <a:ext cx="3595264" cy="239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Civil War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Hired a substitute</a:t>
            </a:r>
            <a:endParaRPr sz="2400"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6" name="Google Shape;96;p18" descr="Awesome armed up Union Soldier with US flag | Civil war history, Civil war,  Civil war photo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0087" y="650900"/>
            <a:ext cx="2704525" cy="406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Southern Improvement Company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-gave Standard Oil info on competitors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-gave Standard Oil 40% rebates on </a:t>
            </a:r>
            <a:r>
              <a:rPr lang="en" sz="1800" i="1"/>
              <a:t>competitors’ </a:t>
            </a:r>
            <a:r>
              <a:rPr lang="en" sz="1800"/>
              <a:t>shipments</a:t>
            </a:r>
            <a:endParaRPr sz="1800"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4" name="Google Shape;104;p19" descr="Toilet Rebate Program - Metropolitan North Georgia Water Planning Distric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1375" y="1117850"/>
            <a:ext cx="3672950" cy="367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-by 1873 shipping 1 million barrels per year at profit of $1/barrel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-after absorbing competitors, made them keep their own name to deceive public, internal memos done in code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-bought his own tanker cars rather than shipping in barrels (innovative and cheaper)</a:t>
            </a:r>
            <a:endParaRPr/>
          </a:p>
        </p:txBody>
      </p:sp>
      <p:pic>
        <p:nvPicPr>
          <p:cNvPr id="111" name="Google Shape;111;p20" descr="Tank Car · Standard Oil vs. Everyo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2050" y="1188575"/>
            <a:ext cx="4723525" cy="28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Strike (Railroad Strike) of 1877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-biggest strike ever to date - 100,000 workers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-more than ¾ of nation’s railroad tracks stopped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-wage cuts that led to strike were because of Rockefeller’s efforts to control railroads (B &amp; O)</a:t>
            </a:r>
            <a:endParaRPr sz="2400"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0" name="Google Shape;120;p21" descr="Great Railroad Strike of 18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3771" y="1209824"/>
            <a:ext cx="4716625" cy="353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On-screen Show (16:9)</PresentationFormat>
  <Paragraphs>71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Arial</vt:lpstr>
      <vt:lpstr>Simple Light</vt:lpstr>
      <vt:lpstr>John D. Rockefeller (1839-1937) Thomas Alva Edison (1847-1931)</vt:lpstr>
      <vt:lpstr>PowerPoint Presentation</vt:lpstr>
      <vt:lpstr>John D. Rockefeller</vt:lpstr>
      <vt:lpstr>Abolitionist??</vt:lpstr>
      <vt:lpstr>Philanthropy</vt:lpstr>
      <vt:lpstr>Civil War</vt:lpstr>
      <vt:lpstr>Southern Improvement Company</vt:lpstr>
      <vt:lpstr>PowerPoint Presentation</vt:lpstr>
      <vt:lpstr>Great Strike (Railroad Strike) of 1877</vt:lpstr>
      <vt:lpstr>Homestead Strike</vt:lpstr>
      <vt:lpstr>PowerPoint Presentation</vt:lpstr>
      <vt:lpstr>1929 Stock Market Crash </vt:lpstr>
      <vt:lpstr>Rockefeller’s Beliefs about New Deal</vt:lpstr>
      <vt:lpstr>Thomas Edison</vt:lpstr>
      <vt:lpstr>PowerPoint Presentation</vt:lpstr>
      <vt:lpstr>Practical Joker</vt:lpstr>
      <vt:lpstr>Personal Wealth</vt:lpstr>
      <vt:lpstr>PowerPoint Presentation</vt:lpstr>
      <vt:lpstr>Random Questions When Interviewing</vt:lpstr>
      <vt:lpstr>Bell’s Phone</vt:lpstr>
      <vt:lpstr>Edison’s Phonograph - 1877</vt:lpstr>
      <vt:lpstr>Current Wars</vt:lpstr>
      <vt:lpstr>Pacifist until...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D. Rockefeller (1839-1937) Thomas Alva Edison (1847-1931)</dc:title>
  <dc:creator>Paul Scruggs</dc:creator>
  <cp:lastModifiedBy>Paul Scruggs</cp:lastModifiedBy>
  <cp:revision>1</cp:revision>
  <dcterms:modified xsi:type="dcterms:W3CDTF">2020-08-27T02:17:33Z</dcterms:modified>
</cp:coreProperties>
</file>