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4D6E4-ED9F-4FE4-9B81-E4300C584C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23C43-0C2C-482C-AD98-1F9C4E9F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6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1724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93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63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961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914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62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28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67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503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9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870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02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998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336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195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58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084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789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016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548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717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606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13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995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8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64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23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61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46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99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Politics of Boom and Bust:  20s and 30s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 US History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Technology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Poor economic conditions abroad- worsened by Hawley-Smoot Tariff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Drought in midwest &amp; west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Hoovervilles, Hoover flags, ragged individualists- no one understood the depression, blamed on Hoover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275" y="85875"/>
            <a:ext cx="6390150" cy="49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Rugged Times for Rugged Individuals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Herbert Hoover believed in hands-off govt.- “rugged individualism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Feared handouts would weaken America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Hoover’s Beliefs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Finally had to accept economic compromise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Not direct govt. handouts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Help out companies to have $ trickle down to poor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Critics assailed him for not helping to feed starving Americans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962" y="205975"/>
            <a:ext cx="3872075" cy="48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075" y="48725"/>
            <a:ext cx="6158974" cy="493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Hoover Battles the Great Depression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Got Congress to vote huge public works spending programs &amp; relief efforts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Hoover Dam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275" y="1315737"/>
            <a:ext cx="5006430" cy="375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00" y="1498150"/>
            <a:ext cx="4390799" cy="29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975" y="1833587"/>
            <a:ext cx="4114449" cy="224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 Little, Too Late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Federal Farm Board - created in 1929 - help farmers stabilize prices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Midwest Farmers - Farm Holiday Association - stop crops - some violence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601" y="1347475"/>
            <a:ext cx="2280200" cy="175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350" y="3290950"/>
            <a:ext cx="1942700" cy="151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Reconstruction Finance Corp.- govt. lending bank for institutions (not individuals)- pump priming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Norris-LaGuardia Anti-Injunction Act of 1932- forbade yellow dog contracts, allowed strikes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Opened the way for FDR’s New Deal, but too little &amp; too late for Hoover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400" y="156842"/>
            <a:ext cx="2059149" cy="154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1174" y="3764749"/>
            <a:ext cx="862098" cy="1078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Key Concept 7.1	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Governmental, political, and social organizations struggled to address the effects of large-scale industrialization, economic uncertainty, and related social changes such as urbanization and mass migration.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Bonus Army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Cong. Had voted in 1924 to pay bonus to WWI vets in 1945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Vets wanted it NOW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Summer of 32 marched to DC- Bonus Expeditionary Force (BEF)- 20,000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900" y="1318137"/>
            <a:ext cx="4648150" cy="375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Removal of Bonus Army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Ordered to disperse- Hoover called out army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Sealed his fate for election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 sz="2400"/>
              <a:t>D. MacArthur - did he follow instructions?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850" y="1212825"/>
            <a:ext cx="1448524" cy="177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4459" y="1285625"/>
            <a:ext cx="1741715" cy="177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7400" y="3056037"/>
            <a:ext cx="1503150" cy="189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1" y="3752000"/>
            <a:ext cx="3373250" cy="13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5087" y="3154174"/>
            <a:ext cx="1320449" cy="170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Japanese Militarists in China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Sept. 1931- Japan took over Manchuria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LoN &amp; US didn’t stop them- responded with paper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Japan bombed Shanghai in 1932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First military actions of the coming World War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500" y="1269600"/>
            <a:ext cx="38481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Hoover Pioneers the Good Neighbor Policy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Hoover withdrew American troops from Latin American nations as the Great Depression worsened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Set stage for FDR to continue Good Neighbor Policy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Election of 1932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Republicans renominated Hoover - said that a Democratic victory would make economic problems worse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r>
              <a:rPr lang="en" sz="1800"/>
              <a:t>Democrats nominated Franklin D. Roosevelt - Gov of NY with Speaker John Nance Garner of TX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675" y="1956676"/>
            <a:ext cx="1557874" cy="20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6926" y="1956671"/>
            <a:ext cx="1831901" cy="215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Election of 1932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FDR’s platform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-a “new deal for the American people”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-repeal of Prohibition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-aid for unemployed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-some cuts in gov’t spending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FDR wins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-60% of vote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-many Socialists supported Roosevelt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-Democrats had large majorities in both houses of Congress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0" y="76050"/>
            <a:ext cx="9071399" cy="49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62" y="82837"/>
            <a:ext cx="7851474" cy="497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Hoover as “Lame Duck”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-Hoover still in office until March 1933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-20th Amendment passed in Feb 1933 and ratified March 1933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-Hoover offered to work w/ FDR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-FDR refused - didn’t want to be tied to any of Hoover’s ideas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Hoover’s Triumph in 1928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D16349"/>
                </a:solidFill>
              </a:rPr>
              <a:t>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Coolidge decided not to run in 1928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D16349"/>
                </a:solidFill>
              </a:rPr>
              <a:t>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Republicans chose Sec. of Commerce Herbert Hoover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14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Great administrator &amp; leader, but no good at politics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CCB400"/>
                </a:solidFill>
              </a:rPr>
              <a:t>¡</a:t>
            </a:r>
            <a:r>
              <a:rPr lang="en" sz="14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Believed in isolationism, capitalism, no socialism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D16349"/>
                </a:solidFill>
              </a:rPr>
              <a:t>-believed in “rugged individualism”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800" y="1347475"/>
            <a:ext cx="2917250" cy="361612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250" y="104774"/>
            <a:ext cx="3990900" cy="4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Democrats chose NY governor Al Smith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Catholic, “wet”, political- these hurt him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First time radio major factor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Hoover won in a landslide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850" y="2080525"/>
            <a:ext cx="2163050" cy="279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Hoover’s First Moves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Hoover took measures to protect farmers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Established farm co-ops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Govt. bought up surpluses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075" y="1176000"/>
            <a:ext cx="2865900" cy="388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Had promised moderate tariff reduction during campaign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Hawley-Smoot Tariff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8CADAE"/>
                </a:solidFill>
              </a:rPr>
              <a:t>÷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House version did this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8CADAE"/>
                </a:solidFill>
              </a:rPr>
              <a:t>÷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Senate version ended up raising tariff on many items to about 60%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8CADAE"/>
                </a:solidFill>
              </a:rPr>
              <a:t>÷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foreign nations this looked like they were being blocked out- made growing depression worse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8C7B70"/>
                </a:solidFill>
              </a:rPr>
              <a:t>¢</a:t>
            </a:r>
            <a:r>
              <a:rPr lang="en" sz="20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US was one of a few places with money to spend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Debt Moratorium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-1931 - Hoover proposed a moratorium on payment of international debts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-Britain and Germany accepted, France didn’t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Great Crash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Huge paper earnings based on speculation of stocks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Made worse by margin buying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Slight decline in Oct. 1929 created orgy of selling on Oct. 29, 1929- Black Tuesday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Dec. 1929- loss of $40 billion in worth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Why was there a Depression?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Causes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Overproduction- drive prices (&amp; wages) down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money being invested in yet more capital instead of wages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8CADAE"/>
                </a:solidFill>
              </a:rPr>
              <a:t>÷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If $ had gone to wages people could have bought more, thus creating greater markets for surplus goods &amp; services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Overexpansion of credit (installment plan) for goods &amp; investment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On-screen Show (16:9)</PresentationFormat>
  <Paragraphs>97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Georgia</vt:lpstr>
      <vt:lpstr>modern</vt:lpstr>
      <vt:lpstr>Politics of Boom and Bust:  20s and 30s</vt:lpstr>
      <vt:lpstr>Key Concept 7.1 </vt:lpstr>
      <vt:lpstr>Hoover’s Triumph in 1928</vt:lpstr>
      <vt:lpstr>PowerPoint Presentation</vt:lpstr>
      <vt:lpstr>Hoover’s First Moves</vt:lpstr>
      <vt:lpstr>PowerPoint Presentation</vt:lpstr>
      <vt:lpstr>Debt Moratorium</vt:lpstr>
      <vt:lpstr>The Great Crash</vt:lpstr>
      <vt:lpstr>Why was there a Depression?</vt:lpstr>
      <vt:lpstr>PowerPoint Presentation</vt:lpstr>
      <vt:lpstr>PowerPoint Presentation</vt:lpstr>
      <vt:lpstr>Rugged Times for Rugged Individuals</vt:lpstr>
      <vt:lpstr>Hoover’s Beliefs</vt:lpstr>
      <vt:lpstr>PowerPoint Presentation</vt:lpstr>
      <vt:lpstr>PowerPoint Presentation</vt:lpstr>
      <vt:lpstr>Hoover Battles the Great Depression</vt:lpstr>
      <vt:lpstr>PowerPoint Presentation</vt:lpstr>
      <vt:lpstr>Too Little, Too Late</vt:lpstr>
      <vt:lpstr>PowerPoint Presentation</vt:lpstr>
      <vt:lpstr>The Bonus Army</vt:lpstr>
      <vt:lpstr>Removal of Bonus Army</vt:lpstr>
      <vt:lpstr>Japanese Militarists in China</vt:lpstr>
      <vt:lpstr>Hoover Pioneers the Good Neighbor Policy</vt:lpstr>
      <vt:lpstr>Election of 1932</vt:lpstr>
      <vt:lpstr>Election of 1932</vt:lpstr>
      <vt:lpstr>FDR wins</vt:lpstr>
      <vt:lpstr>PowerPoint Presentation</vt:lpstr>
      <vt:lpstr>PowerPoint Presentation</vt:lpstr>
      <vt:lpstr>Hoover as “Lame Duck”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of Boom and Bust:  20s and 30s</dc:title>
  <dc:creator>Paul Scruggs</dc:creator>
  <cp:lastModifiedBy>Paul Scruggs</cp:lastModifiedBy>
  <cp:revision>2</cp:revision>
  <dcterms:modified xsi:type="dcterms:W3CDTF">2016-03-09T12:42:53Z</dcterms:modified>
</cp:coreProperties>
</file>