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27" autoAdjust="0"/>
    <p:restoredTop sz="94660"/>
  </p:normalViewPr>
  <p:slideViewPr>
    <p:cSldViewPr snapToGrid="0">
      <p:cViewPr varScale="1">
        <p:scale>
          <a:sx n="41" d="100"/>
          <a:sy n="41" d="100"/>
        </p:scale>
        <p:origin x="72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856F-EC1A-4B10-8A99-70F743D8212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4436-A051-45D7-B71F-29371F158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52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856F-EC1A-4B10-8A99-70F743D8212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4436-A051-45D7-B71F-29371F158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28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856F-EC1A-4B10-8A99-70F743D8212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4436-A051-45D7-B71F-29371F158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87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856F-EC1A-4B10-8A99-70F743D8212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4436-A051-45D7-B71F-29371F158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4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856F-EC1A-4B10-8A99-70F743D8212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4436-A051-45D7-B71F-29371F158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82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856F-EC1A-4B10-8A99-70F743D8212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4436-A051-45D7-B71F-29371F158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0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856F-EC1A-4B10-8A99-70F743D8212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4436-A051-45D7-B71F-29371F158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6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856F-EC1A-4B10-8A99-70F743D8212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4436-A051-45D7-B71F-29371F158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57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856F-EC1A-4B10-8A99-70F743D8212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4436-A051-45D7-B71F-29371F158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2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856F-EC1A-4B10-8A99-70F743D8212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4436-A051-45D7-B71F-29371F158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0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9856F-EC1A-4B10-8A99-70F743D8212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D4436-A051-45D7-B71F-29371F158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79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9856F-EC1A-4B10-8A99-70F743D8212F}" type="datetimeFigureOut">
              <a:rPr lang="en-US" smtClean="0"/>
              <a:t>9/20/2016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D4436-A051-45D7-B71F-29371F158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45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Mercantilism, the Empire, and Salutary Neglect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24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Mercantilism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 policy that looked upon trade, colonies, and accumulation of wealth as the basis for military and political strength</a:t>
            </a:r>
          </a:p>
          <a:p>
            <a:r>
              <a:rPr lang="en-US" dirty="0" smtClean="0"/>
              <a:t>Colonies only exist to enrich parent country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094" y="3516922"/>
            <a:ext cx="8858768" cy="298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043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Navigation Acts (1650-1673)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Trade to and from colonies can only be carried on English or colonial-built ships w/ English or colonial crews</a:t>
            </a:r>
          </a:p>
          <a:p>
            <a:r>
              <a:rPr lang="en-US" dirty="0" smtClean="0"/>
              <a:t>2.  (almost) all goods imported to colonies must go through ports in England</a:t>
            </a:r>
          </a:p>
          <a:p>
            <a:r>
              <a:rPr lang="en-US" dirty="0" smtClean="0"/>
              <a:t>3.  “enumerated” goods can be exported to England only (originally just tobacco)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039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Acts?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Good for New England shipbuilding</a:t>
            </a:r>
          </a:p>
          <a:p>
            <a:r>
              <a:rPr lang="en-US" dirty="0" smtClean="0"/>
              <a:t>Chesapeake tobacco had monopoly in England</a:t>
            </a:r>
          </a:p>
          <a:p>
            <a:r>
              <a:rPr lang="en-US" dirty="0" smtClean="0"/>
              <a:t>Protection from French and Spanish</a:t>
            </a:r>
          </a:p>
          <a:p>
            <a:r>
              <a:rPr lang="en-US" dirty="0" smtClean="0"/>
              <a:t>Hindered development of manufacturing in colonies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507" y="1508674"/>
            <a:ext cx="6646985" cy="4985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458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Enforcement of the Acts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Colonists engaged in smuggling with French, Dutch, and others</a:t>
            </a:r>
          </a:p>
          <a:p>
            <a:r>
              <a:rPr lang="en-US" dirty="0" smtClean="0"/>
              <a:t>Enforcement lax, agents were corrupt</a:t>
            </a:r>
          </a:p>
          <a:p>
            <a:r>
              <a:rPr lang="en-US" dirty="0" smtClean="0"/>
              <a:t>Crown made sporadic efforts </a:t>
            </a:r>
          </a:p>
          <a:p>
            <a:pPr lvl="1"/>
            <a:r>
              <a:rPr lang="en-US" dirty="0" smtClean="0"/>
              <a:t>1684 – revoked charter of Mass. Bay colony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6892" y="3411819"/>
            <a:ext cx="4271793" cy="310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1334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Dominion of New England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James II – 1685</a:t>
            </a:r>
          </a:p>
          <a:p>
            <a:r>
              <a:rPr lang="en-US" dirty="0" smtClean="0"/>
              <a:t>Determined to increase royal control over colonies</a:t>
            </a:r>
          </a:p>
          <a:p>
            <a:r>
              <a:rPr lang="en-US" dirty="0" smtClean="0"/>
              <a:t>Larger administrative units</a:t>
            </a:r>
          </a:p>
          <a:p>
            <a:r>
              <a:rPr lang="en-US" dirty="0" smtClean="0"/>
              <a:t>1686 – NY, NJ, NE colonies became Dominion of New England</a:t>
            </a:r>
          </a:p>
          <a:p>
            <a:r>
              <a:rPr lang="en-US" dirty="0" smtClean="0"/>
              <a:t>Sir Edmund Andros sent as governor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1415" y="1690688"/>
            <a:ext cx="3688862" cy="5080569"/>
          </a:xfrm>
        </p:spPr>
      </p:pic>
    </p:spTree>
    <p:extLst>
      <p:ext uri="{BB962C8B-B14F-4D97-AF65-F5344CB8AC3E}">
        <p14:creationId xmlns:p14="http://schemas.microsoft.com/office/powerpoint/2010/main" val="2167598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Glorious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1688 – James II deposed in favor of William and Mary</a:t>
            </a:r>
          </a:p>
          <a:p>
            <a:r>
              <a:rPr lang="en-US" dirty="0" smtClean="0"/>
              <a:t>Dominion of New England ended and colonies operated separately again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970009"/>
            <a:ext cx="5181600" cy="4062569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615" y="3634154"/>
            <a:ext cx="1842147" cy="3041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147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Salutary Neglect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1607-1763 – England did not strictly enforce Parliamentary laws regarding colonies, let them act mostly as </a:t>
            </a:r>
            <a:r>
              <a:rPr lang="en-US" smtClean="0"/>
              <a:t>independent states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09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238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Mercantilism, the Empire, and Salutary Neglect</vt:lpstr>
      <vt:lpstr>Mercantilism</vt:lpstr>
      <vt:lpstr>Navigation Acts (1650-1673)</vt:lpstr>
      <vt:lpstr>Impact of Acts?</vt:lpstr>
      <vt:lpstr>Enforcement of the Acts</vt:lpstr>
      <vt:lpstr>Dominion of New England </vt:lpstr>
      <vt:lpstr>Glorious Revolution</vt:lpstr>
      <vt:lpstr>Salutary Neglect</vt:lpstr>
    </vt:vector>
  </TitlesOfParts>
  <Company>Wake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Mercantilism, the Empire, and Salutary Neglect</dc:title>
  <dc:creator>Paul Scruggs</dc:creator>
  <cp:lastModifiedBy>Paul Scruggs</cp:lastModifiedBy>
  <cp:revision>2</cp:revision>
  <dcterms:created xsi:type="dcterms:W3CDTF">2016-09-20T11:52:43Z</dcterms:created>
  <dcterms:modified xsi:type="dcterms:W3CDTF">2016-09-20T12:00:55Z</dcterms:modified>
</cp:coreProperties>
</file>