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82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0943E-B386-4157-B7F8-A8B69EC7ADF9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89395-7BB3-4084-A64A-E48B08D5C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93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21133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6977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2013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1323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2337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8969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0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094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0167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767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5700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3616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8959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5020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63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McCarthyism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 US History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Joseph Welch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Fred Fisher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-formerly of Nat’l Lawyer’s Guild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8325" y="776075"/>
            <a:ext cx="4530124" cy="3393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Roy Cohn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Private David Schine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2950" y="511875"/>
            <a:ext cx="1381050" cy="178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39900" y="2625849"/>
            <a:ext cx="1749475" cy="229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McCarthy died of alcoholism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1200" y="247675"/>
            <a:ext cx="6984574" cy="455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9449" y="376049"/>
            <a:ext cx="7061099" cy="444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Election of 1952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Dwight D. Eisenhower - Republicans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Adlai E. Stevenson - Democrats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9900" y="899925"/>
            <a:ext cx="1504074" cy="193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68725" y="2765775"/>
            <a:ext cx="1724325" cy="216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075" y="349750"/>
            <a:ext cx="8396350" cy="4513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Hollywood Ten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Sent to prison for not cooperating with HUAC’s investigation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275" y="1015499"/>
            <a:ext cx="4245150" cy="357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McCarthy’s “Witch Hunt”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SzPct val="52380"/>
              <a:buFont typeface="Arial"/>
              <a:buNone/>
            </a:pPr>
            <a:r>
              <a:rPr lang="en" sz="2100">
                <a:solidFill>
                  <a:srgbClr val="00007D"/>
                </a:solidFill>
              </a:rPr>
              <a:t>n</a:t>
            </a:r>
            <a:r>
              <a:rPr lang="en" sz="2800"/>
              <a:t>Joseph McCarthy – Republican from Wisconsin who said that Communists were infiltrating the government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275" y="1063382"/>
            <a:ext cx="3994498" cy="3980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5025" y="247700"/>
            <a:ext cx="7190999" cy="462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Edward R. Murrow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9225" y="205975"/>
            <a:ext cx="3725625" cy="461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McCarthyism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7D"/>
                </a:solidFill>
              </a:rPr>
              <a:t>n</a:t>
            </a:r>
            <a:r>
              <a:rPr lang="en" sz="3200"/>
              <a:t>Attacks on suspected Communists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	-often through unscrupulous methods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Army vs. Mccarthy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800"/>
              </a:spcBef>
              <a:buNone/>
            </a:pPr>
            <a:r>
              <a:rPr lang="en" sz="2400">
                <a:solidFill>
                  <a:srgbClr val="00007D"/>
                </a:solidFill>
              </a:rPr>
              <a:t>-</a:t>
            </a:r>
            <a:r>
              <a:rPr lang="en" sz="3200"/>
              <a:t>McCarthy was condemned after attacking the U.S. Army</a:t>
            </a:r>
          </a:p>
          <a:p>
            <a:pPr lvl="0" rt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" sz="3200"/>
              <a:t>-”Have you no decency?”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1050" y="1378675"/>
            <a:ext cx="4672600" cy="313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On-screen Show (16:9)</PresentationFormat>
  <Paragraphs>25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simple-light</vt:lpstr>
      <vt:lpstr>McCarthyism</vt:lpstr>
      <vt:lpstr>Election of 1952</vt:lpstr>
      <vt:lpstr>PowerPoint Presentation</vt:lpstr>
      <vt:lpstr>Hollywood Ten</vt:lpstr>
      <vt:lpstr>McCarthy’s “Witch Hunt”</vt:lpstr>
      <vt:lpstr>PowerPoint Presentation</vt:lpstr>
      <vt:lpstr>Edward R. Murrow</vt:lpstr>
      <vt:lpstr>McCarthyism</vt:lpstr>
      <vt:lpstr>Army vs. Mccarthy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McCarthyism</dc:title>
  <dc:creator>Paul Scruggs</dc:creator>
  <cp:lastModifiedBy>Paul Scruggs</cp:lastModifiedBy>
  <cp:revision>2</cp:revision>
  <dcterms:modified xsi:type="dcterms:W3CDTF">2015-12-09T19:04:53Z</dcterms:modified>
</cp:coreProperties>
</file>