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8"/>
  </p:notesMasterIdLst>
  <p:sldIdLst>
    <p:sldId id="256" r:id="rId2"/>
    <p:sldId id="258" r:id="rId3"/>
    <p:sldId id="272" r:id="rId4"/>
    <p:sldId id="259" r:id="rId5"/>
    <p:sldId id="260" r:id="rId6"/>
    <p:sldId id="305" r:id="rId7"/>
    <p:sldId id="304" r:id="rId8"/>
    <p:sldId id="261" r:id="rId9"/>
    <p:sldId id="262" r:id="rId10"/>
    <p:sldId id="263" r:id="rId11"/>
    <p:sldId id="264" r:id="rId12"/>
    <p:sldId id="265" r:id="rId13"/>
    <p:sldId id="266" r:id="rId14"/>
    <p:sldId id="308" r:id="rId15"/>
    <p:sldId id="267" r:id="rId16"/>
    <p:sldId id="297" r:id="rId17"/>
    <p:sldId id="303" r:id="rId18"/>
    <p:sldId id="306" r:id="rId19"/>
    <p:sldId id="298" r:id="rId20"/>
    <p:sldId id="299" r:id="rId21"/>
    <p:sldId id="307" r:id="rId22"/>
    <p:sldId id="293" r:id="rId23"/>
    <p:sldId id="302" r:id="rId24"/>
    <p:sldId id="294" r:id="rId25"/>
    <p:sldId id="295" r:id="rId26"/>
    <p:sldId id="300" r:id="rId2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3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7181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961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97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973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807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559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81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735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48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688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2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61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14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1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78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75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49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05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762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07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72035" y="233279"/>
            <a:ext cx="8399999" cy="3330600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72035" y="3678300"/>
            <a:ext cx="8399999" cy="9048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372035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4657164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72035" y="233279"/>
            <a:ext cx="8399999" cy="3868499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72035" y="235584"/>
            <a:ext cx="8399999" cy="4672199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Truman’s Fair Deal</a:t>
            </a:r>
            <a:endParaRPr lang="en" dirty="0"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 US History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Roots of Postwar Prosperity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Military budgets of WWII &amp; Cold War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New technology for defense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-Cheap energy - 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Lots of oil from middle east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Huge increase in labor production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Technology &amp; education</a:t>
            </a:r>
          </a:p>
          <a:p>
            <a:pPr marL="45720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Agribusiness- made up only 2% of workforce by 1990s- fed much of the world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Smiling Sunbelt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Large migrations post-1945-1970- many to south &amp; west (Sunbelt)</a:t>
            </a:r>
          </a:p>
          <a:p>
            <a:pPr mar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Better climates, lower taxes</a:t>
            </a:r>
          </a:p>
          <a:p>
            <a:pPr mar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Northeast &amp; midwest (rustbelt)</a:t>
            </a:r>
          </a:p>
          <a:p>
            <a:pPr mar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Changes in political power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300" y="1410075"/>
            <a:ext cx="4856999" cy="30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Rush to the Suburbs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White flight after WWII- suburbs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Federal Housing Authority &amp; Veteran’s Affairs (risky loans &amp; high risk areas)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Tax write-offs for interest on home loan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875" y="1320950"/>
            <a:ext cx="4714300" cy="325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‘Burbs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-New highways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 dirty="0">
                <a:solidFill>
                  <a:srgbClr val="9A0000"/>
                </a:solidFill>
              </a:rPr>
              <a:t>-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Levittown- Long Island NY- late 40s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 dirty="0">
                <a:solidFill>
                  <a:srgbClr val="9A0000"/>
                </a:solidFill>
              </a:rPr>
              <a:t>-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Standardized plans &amp; construction</a:t>
            </a:r>
          </a:p>
          <a:p>
            <a:pPr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 dirty="0">
                <a:solidFill>
                  <a:srgbClr val="9A0000"/>
                </a:solidFill>
              </a:rPr>
              <a:t>-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Minorities began filling urban areas</a:t>
            </a:r>
          </a:p>
          <a:p>
            <a:pPr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-8 cent/mile rule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225" y="1741125"/>
            <a:ext cx="4406250" cy="26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Suburban Racism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Shelley v. Kraemer </a:t>
            </a:r>
            <a:r>
              <a:rPr lang="en-US" dirty="0"/>
              <a:t>(1948) </a:t>
            </a:r>
            <a:r>
              <a:rPr lang="en-US" sz="2400" dirty="0"/>
              <a:t>(</a:t>
            </a:r>
            <a:r>
              <a:rPr lang="en-US" sz="2400" i="1" dirty="0"/>
              <a:t>McGhee v. </a:t>
            </a:r>
            <a:r>
              <a:rPr lang="en-US" sz="2400" i="1"/>
              <a:t>Snipes</a:t>
            </a:r>
            <a:r>
              <a:rPr lang="en-US" sz="240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Levittown 1953 – 70,000 residents, 0 African-American residents</a:t>
            </a:r>
          </a:p>
          <a:p>
            <a:endParaRPr lang="en-US" dirty="0"/>
          </a:p>
          <a:p>
            <a:r>
              <a:rPr lang="en-US" dirty="0"/>
              <a:t>1950-1960 -  Detroit – gained 185,00 African-American residents, lost 361,000 white residents</a:t>
            </a:r>
          </a:p>
        </p:txBody>
      </p:sp>
    </p:spTree>
    <p:extLst>
      <p:ext uri="{BB962C8B-B14F-4D97-AF65-F5344CB8AC3E}">
        <p14:creationId xmlns:p14="http://schemas.microsoft.com/office/powerpoint/2010/main" val="210902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Postwar Baby Boom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Huge increase in birthrate in 15 years following WWII- 50 million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By 1960 birthrate dropping off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By 1973 birthrate below point needed to maintain population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Currently- “graying of America”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Strain on US society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700" y="1237384"/>
            <a:ext cx="4418900" cy="3461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Democratic Divisions in 1948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9A0000"/>
                </a:solidFill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Republicans won Congressional control in 1946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9A0000"/>
                </a:solidFill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Nominated Thomas Dewey of NY in 1948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9A0000"/>
                </a:solidFill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Democrats renominated Truman- not favored by southerners b/c of his civil rights stand</a:t>
            </a:r>
          </a:p>
          <a:p>
            <a:pPr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" sz="20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Split &amp; created “Dixiecrats”- Strom Thurmond of SC</a:t>
            </a:r>
          </a:p>
          <a:p>
            <a:pPr>
              <a:lnSpc>
                <a:spcPct val="115000"/>
              </a:lnSpc>
            </a:pPr>
            <a:r>
              <a:rPr lang="en" sz="20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Former VP Henry Wallace created another Progressive party</a:t>
            </a:r>
          </a:p>
          <a:p>
            <a:pPr>
              <a:lnSpc>
                <a:spcPct val="115000"/>
              </a:lnSpc>
            </a:pPr>
            <a:r>
              <a:rPr lang="en" sz="20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Truman won w/ support of labor, blacks, &amp; farmers- nearly lost- “Dewey Defeats Truman”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97" y="139527"/>
            <a:ext cx="2134878" cy="2737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70" y="1529245"/>
            <a:ext cx="2857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2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Thurmond – claimed not to be racist, but for States’ Rights, complete segregation	</a:t>
            </a:r>
          </a:p>
          <a:p>
            <a:r>
              <a:rPr lang="en-US" dirty="0"/>
              <a:t>	</a:t>
            </a:r>
            <a:r>
              <a:rPr lang="en-US" sz="2000" dirty="0"/>
              <a:t>said Truman wanted to “convert America into a Hitler State”</a:t>
            </a:r>
          </a:p>
          <a:p>
            <a:r>
              <a:rPr lang="en-US" dirty="0"/>
              <a:t>Wallace – expand welfare, international control of nukes</a:t>
            </a:r>
          </a:p>
          <a:p>
            <a:r>
              <a:rPr lang="en-US" dirty="0"/>
              <a:t>Dewey – bland clichés, no stance on controversial issues</a:t>
            </a:r>
          </a:p>
        </p:txBody>
      </p:sp>
    </p:spTree>
    <p:extLst>
      <p:ext uri="{BB962C8B-B14F-4D97-AF65-F5344CB8AC3E}">
        <p14:creationId xmlns:p14="http://schemas.microsoft.com/office/powerpoint/2010/main" val="412946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225" y="177912"/>
            <a:ext cx="6349625" cy="47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Postwar Economic Anxieties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Crumbling relations w/ Soviets- beginning of Cold War era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Fear that war was only temporary fix for economy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600" y="41250"/>
            <a:ext cx="5779224" cy="49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Truman and Civil Rights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‘48 – Exec Order desegregating armed services</a:t>
            </a:r>
          </a:p>
          <a:p>
            <a:r>
              <a:rPr lang="en-US" dirty="0"/>
              <a:t>Commission – </a:t>
            </a:r>
            <a:r>
              <a:rPr lang="en-US" i="1" dirty="0"/>
              <a:t>To Secure These Rights</a:t>
            </a:r>
            <a:endParaRPr lang="en-US" dirty="0"/>
          </a:p>
          <a:p>
            <a:r>
              <a:rPr lang="en-US" i="1" dirty="0"/>
              <a:t> 	-</a:t>
            </a:r>
            <a:r>
              <a:rPr lang="en-US" dirty="0"/>
              <a:t>”</a:t>
            </a:r>
            <a:r>
              <a:rPr lang="en-US"/>
              <a:t>an American charter of human freedom”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98" y="1831225"/>
            <a:ext cx="4311209" cy="24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03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Hunting Reds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5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Fear of communist Spies in US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4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1947- Truman created Loyalty Review Board- investigate supposed com. Groups &amp; federal employees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Exec Order 9835 – Loyalty-Security Program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Why was it passed?  Who was suspected of disloyalty?  	W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y?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4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Loyalty oaths- freedom of expression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21010"/>
            <a:ext cx="4819650" cy="170806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03" y="0"/>
            <a:ext cx="38417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Reds Have Landed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003366"/>
                </a:solidFill>
              </a:rPr>
              <a:t>-Whittaker Chambers - “Pumpkin Patch Papers”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-Alger Hiss-  convicted of perjury- beginning of communist witch hunts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50" y="996925"/>
            <a:ext cx="2611924" cy="17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00" y="2852825"/>
            <a:ext cx="2660374" cy="20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4050" y="2130050"/>
            <a:ext cx="888650" cy="10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HUAC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Committee on Un-American Affairs (HUAC- 1938)- Richard Nixon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900" y="2112950"/>
            <a:ext cx="2258575" cy="288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5200" y="2112950"/>
            <a:ext cx="2125575" cy="273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Truman’s new programs in 1949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 dirty="0">
                <a:solidFill>
                  <a:srgbClr val="9A0000"/>
                </a:solidFill>
              </a:rPr>
              <a:t>-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Point Four (foreign)- lend money &amp; aid to underdeveloped nations- keep from fighting them in the future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Man from Missouri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Baptism by fire for Harry Truman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Not college educated, hot tempered, cocky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Honest, authentic, unpretentious, moxie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buck stops here, if you can’t stand the heat get out of the kitchen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425" y="1200150"/>
            <a:ext cx="2803024" cy="35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Postwar Economy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hought GIs would become unemployed- GI Bill of Rights- school &amp; loans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-Employment Act of 1946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-22nd Amendment (Republican Congress reaction against FDR)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Strikes, inflation after war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400" y="1081550"/>
            <a:ext cx="3345526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Taft-Hartley Act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9A0000"/>
                </a:solidFill>
              </a:rPr>
              <a:t>-</a:t>
            </a: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Taft-Hartley Act- 1947- </a:t>
            </a:r>
          </a:p>
          <a:p>
            <a:pPr marL="0" indent="45720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-outlawed closed shop</a:t>
            </a:r>
          </a:p>
          <a:p>
            <a:pPr marL="45720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-allowed “right to work” states</a:t>
            </a:r>
          </a:p>
          <a:p>
            <a:pPr marL="45720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-outlawed secondary boycotts</a:t>
            </a:r>
          </a:p>
          <a:p>
            <a:pPr marL="45720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-gave president power of an 80 day cooling off period</a:t>
            </a:r>
          </a:p>
          <a:p>
            <a:pPr marL="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-Passed over Truman’s Veto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9A0000"/>
                </a:solidFill>
              </a:rPr>
              <a:t>-</a:t>
            </a: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Antiunion fears, esp. in south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475" y="1673850"/>
            <a:ext cx="3291249" cy="264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Fair Deal – </a:t>
            </a:r>
            <a:r>
              <a:rPr lang="en-US" sz="4800" dirty="0"/>
              <a:t>“out – New Dealing the New Deal”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2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>
                <a:solidFill>
                  <a:srgbClr val="9A0000"/>
                </a:solidFill>
              </a:rPr>
              <a:t>-</a:t>
            </a:r>
            <a:r>
              <a:rPr lang="en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Fair Deal (domestic)-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" sz="3200" dirty="0">
                <a:solidFill>
                  <a:srgbClr val="003366"/>
                </a:solidFill>
              </a:rPr>
              <a:t>•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Better housing, full employment, higher minimum wage, better farm supports, new TVAs, extension of Social Security</a:t>
            </a: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" sz="2000" dirty="0">
                <a:solidFill>
                  <a:srgbClr val="003366"/>
                </a:solidFill>
              </a:rPr>
              <a:t>•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Most fell to republicans &amp; southern dems.- did raise min. wage, created Housing Act, extended SS</a:t>
            </a:r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53" y="996927"/>
            <a:ext cx="3771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2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Postwar Economic Boom, 1950-1970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n</a:t>
            </a:r>
            <a:r>
              <a:rPr lang="en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Sustained economic growth for 2 decades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000">
                <a:solidFill>
                  <a:srgbClr val="9A0000"/>
                </a:solidFill>
              </a:rPr>
              <a:t>n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Income doubled then again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000">
                <a:solidFill>
                  <a:srgbClr val="9A0000"/>
                </a:solidFill>
              </a:rPr>
              <a:t>n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Paved the way for many changes- Civil Rights Movement, Medicare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Postwar Boom (continued)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000">
                <a:solidFill>
                  <a:srgbClr val="9A0000"/>
                </a:solidFill>
              </a:rPr>
              <a:t>n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Placed US as world leader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000">
                <a:solidFill>
                  <a:srgbClr val="9A0000"/>
                </a:solidFill>
              </a:rPr>
              <a:t>n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Living </a:t>
            </a:r>
            <a:r>
              <a:rPr lang="en" sz="2800">
                <a:solidFill>
                  <a:srgbClr val="000000"/>
                </a:solidFill>
              </a:rPr>
              <a:t>“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American dream</a:t>
            </a:r>
            <a:r>
              <a:rPr lang="en" sz="2800">
                <a:solidFill>
                  <a:srgbClr val="000000"/>
                </a:solidFill>
              </a:rPr>
              <a:t>”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000">
                <a:solidFill>
                  <a:srgbClr val="9A0000"/>
                </a:solidFill>
              </a:rPr>
              <a:t>n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Women in work 25% of workforce- traditional roles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199" y="2153475"/>
            <a:ext cx="3827600" cy="218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685</Words>
  <Application>Microsoft Office PowerPoint</Application>
  <PresentationFormat>On-screen Show (16:9)</PresentationFormat>
  <Paragraphs>100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Verdana</vt:lpstr>
      <vt:lpstr>label</vt:lpstr>
      <vt:lpstr>Truman’s Fair Deal</vt:lpstr>
      <vt:lpstr>Postwar Economic Anxieties</vt:lpstr>
      <vt:lpstr>The Man from Missouri</vt:lpstr>
      <vt:lpstr>Postwar Economy</vt:lpstr>
      <vt:lpstr>Taft-Hartley Act</vt:lpstr>
      <vt:lpstr>The Fair Deal – “out – New Dealing the New Deal”</vt:lpstr>
      <vt:lpstr>-Fair Deal (domestic)-</vt:lpstr>
      <vt:lpstr>Postwar Economic Boom, 1950-1970</vt:lpstr>
      <vt:lpstr>Postwar Boom (continued)</vt:lpstr>
      <vt:lpstr>Roots of Postwar Prosperity</vt:lpstr>
      <vt:lpstr>The Smiling Sunbelt</vt:lpstr>
      <vt:lpstr>Rush to the Suburbs</vt:lpstr>
      <vt:lpstr>The ‘Burbs</vt:lpstr>
      <vt:lpstr>Suburban Racism</vt:lpstr>
      <vt:lpstr>Postwar Baby Boom</vt:lpstr>
      <vt:lpstr>Democratic Divisions in 1948</vt:lpstr>
      <vt:lpstr>PowerPoint Presentation</vt:lpstr>
      <vt:lpstr>PowerPoint Presentation</vt:lpstr>
      <vt:lpstr>PowerPoint Presentation</vt:lpstr>
      <vt:lpstr>PowerPoint Presentation</vt:lpstr>
      <vt:lpstr>Truman and Civil Rights</vt:lpstr>
      <vt:lpstr>Hunting Reds</vt:lpstr>
      <vt:lpstr>PowerPoint Presentation</vt:lpstr>
      <vt:lpstr>The Reds Have Landed</vt:lpstr>
      <vt:lpstr>HUAC</vt:lpstr>
      <vt:lpstr>Truman’s new programs in 1949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Paul Scruggs</dc:creator>
  <cp:lastModifiedBy>Paul Scruggs</cp:lastModifiedBy>
  <cp:revision>20</cp:revision>
  <dcterms:modified xsi:type="dcterms:W3CDTF">2019-04-03T13:35:23Z</dcterms:modified>
</cp:coreProperties>
</file>