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9986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18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73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17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55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69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84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70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90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831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26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21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860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70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425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349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43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75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31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24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32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65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11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6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Election of 1912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American History 2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The only question now is which corpse gets the most flowers.” - former Republican Senator Chauncey Depew after Republican Convention in Chicago of 1912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8850" y="2532200"/>
            <a:ext cx="1786300" cy="23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1912 Democratic Convention - Baltimore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25" y="1252837"/>
            <a:ext cx="5085028" cy="362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Clark vs. Wilson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-Speaker of House Champ Clark - Conservative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vs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-Governor Woodrow WIlson of New Jersey - Progressive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575" y="1749100"/>
            <a:ext cx="1758850" cy="1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550" y="3532975"/>
            <a:ext cx="1140900" cy="13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Democrats in 1912 (continued)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-Clark backed by Tammany machine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-Wilson gained necessary ⅔ vote on the 46th ballot - 8th day of voting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Progressives and the Race Question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-embraced some Negro delegates from the North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-Southerners allowed to send solely white delegations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-attempted to break into “Solid South”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Race (continued)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-Roosevelt claimed that justice would only come to Negro residents of the South through the efforts of “high-minded white men”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-Racist strategy to end racism?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-”lily-white” delegations caused conflict among progressives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Socialist Party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-Candidate Eugene Debs (4th time)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725" y="1900400"/>
            <a:ext cx="2623599" cy="31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250" y="2053175"/>
            <a:ext cx="3802080" cy="28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Socialist Platform (continued)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-Platform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-abolish U.S. Senate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-end presidential veto power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-end Supreme Court’s ability to declare laws unconstitutional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Socialist Platform (continued)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-collective ownership of: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	-transportation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	-communication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	-banking system (if practical)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Assassination Attempt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-Monday, October 14th, 1912 - Milwaukee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-Roosevelt shot at point-blank range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-Shot by John Schrank - why?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300" y="2091050"/>
            <a:ext cx="1658499" cy="27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Theodore Roosevelt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President from 1901-1909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-Republican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-became President after McKinley’s assassination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750" y="2351700"/>
            <a:ext cx="1958125" cy="246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200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-Roosevelt still gave speech!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-rode a wave of support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-worried Wilson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225" y="1457300"/>
            <a:ext cx="2910800" cy="34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25" y="203225"/>
            <a:ext cx="8827350" cy="47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Source:  </a:t>
            </a:r>
            <a:r>
              <a:rPr lang="en" sz="2400" u="sng"/>
              <a:t>The Bully Pulpit:  Theodore Roosevelt, William Howard Taft, and the Golden Age of Journalism</a:t>
            </a:r>
            <a:r>
              <a:rPr lang="en" sz="2400"/>
              <a:t> by Doris Kearns Goodwin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400" y="2530500"/>
            <a:ext cx="1775774" cy="22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William Howard Taft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President from 1909-1913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-Republican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-hand-picked successor to Roosevelt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-Governor General of Philippines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-Roosevelt’s Sec of War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0625" y="205975"/>
            <a:ext cx="1758475" cy="22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caused the break between old friends?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-Tariffs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-Conservation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Major Archie Butt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-Military attache to both Roosevelt and Taft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-in Taft’s inner circle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-stressed by deepening TR/Taft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division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774" y="1856625"/>
            <a:ext cx="2175425" cy="30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Major Archie Butt (continued)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-went to Europe on vacation - cut short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-went down with the Titanic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50" y="2297975"/>
            <a:ext cx="3169425" cy="23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Roosevelt becomes Radical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-Feb 21, 1912 speech in Columbus, Ohio - battleground state - why?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-Roosevelt questions Judicial Independence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/>
              <a:t>-said that the people, not the courts, should judge constitutionality of laws</a:t>
            </a:r>
          </a:p>
          <a:p>
            <a:pPr marL="914400" lvl="0" indent="0">
              <a:spcBef>
                <a:spcPts val="0"/>
              </a:spcBef>
              <a:buNone/>
            </a:pPr>
            <a:r>
              <a:rPr lang="en" sz="2400"/>
              <a:t>-introduced idea for a plebiscite or popular referendum to overturn state court decisions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Effects of TR’s Columbus Speech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-much criticism in press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-alienated many allies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-Elihu Root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-Henry Cabot Lodge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-greatly hurt chances of Republican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nomination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350" y="1063375"/>
            <a:ext cx="1587699" cy="181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175" y="3023550"/>
            <a:ext cx="1486425" cy="19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1912 Republican Convention - Chicago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-disputed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delegates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-TR claims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“stolen”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-fistfights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675" y="1137375"/>
            <a:ext cx="5575976" cy="385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(16:9)</PresentationFormat>
  <Paragraphs>86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simple-light</vt:lpstr>
      <vt:lpstr>The Election of 1912</vt:lpstr>
      <vt:lpstr>Theodore Roosevelt</vt:lpstr>
      <vt:lpstr>William Howard Taft</vt:lpstr>
      <vt:lpstr>What caused the break between old friends?</vt:lpstr>
      <vt:lpstr>Major Archie Butt</vt:lpstr>
      <vt:lpstr>Major Archie Butt (continued)</vt:lpstr>
      <vt:lpstr>Roosevelt becomes Radical</vt:lpstr>
      <vt:lpstr>Effects of TR’s Columbus Speech</vt:lpstr>
      <vt:lpstr>1912 Republican Convention - Chicago</vt:lpstr>
      <vt:lpstr>PowerPoint Presentation</vt:lpstr>
      <vt:lpstr>1912 Democratic Convention - Baltimore</vt:lpstr>
      <vt:lpstr>Clark vs. Wilson</vt:lpstr>
      <vt:lpstr>Democrats in 1912 (continued)</vt:lpstr>
      <vt:lpstr>Progressives and the Race Question</vt:lpstr>
      <vt:lpstr>Race (continued)</vt:lpstr>
      <vt:lpstr>Socialist Party</vt:lpstr>
      <vt:lpstr>Socialist Platform (continued)</vt:lpstr>
      <vt:lpstr>Socialist Platform (continued)</vt:lpstr>
      <vt:lpstr>Assassination Attempt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of 1912</dc:title>
  <dc:creator>Paul Scruggs</dc:creator>
  <cp:lastModifiedBy>Paul Scruggs</cp:lastModifiedBy>
  <cp:revision>1</cp:revision>
  <dcterms:modified xsi:type="dcterms:W3CDTF">2016-02-17T12:59:26Z</dcterms:modified>
</cp:coreProperties>
</file>