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82" y="6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DC699-41D3-46C0-B704-2966CD9EFD42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925D6-9C16-4352-A4D8-4397E5282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99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0992525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59672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662246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87366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1248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35325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85234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871031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437440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909173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613559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4442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 rot="10800000" flipH="1">
            <a:off x="0" y="3093234"/>
            <a:ext cx="8458200" cy="712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2"/>
              </a:buClr>
              <a:buNone/>
              <a:defRPr b="1">
                <a:solidFill>
                  <a:schemeClr val="lt2"/>
                </a:solidFill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656667" y="1461908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0" y="4406309"/>
            <a:ext cx="8686800" cy="5195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 b="1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defRPr sz="3000">
                <a:solidFill>
                  <a:schemeClr val="dk2"/>
                </a:solidFill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t-s_GnUNBw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Eisenhower Loose Ends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A.P. U.S. History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Other Cold War Flare-Ups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-Hungary - 1956 - leave Warsaw Pact?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-</a:t>
            </a:r>
            <a:r>
              <a:rPr lang="en" sz="2400" i="1"/>
              <a:t>Sputnik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-2nd Berlin Crisis</a:t>
            </a:r>
            <a:r>
              <a:rPr lang="en"/>
              <a:t>	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	</a:t>
            </a:r>
            <a:r>
              <a:rPr lang="en" sz="1800"/>
              <a:t>-”We will bury capitalism”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	-Camp David invitation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	-scheduled another summit</a:t>
            </a:r>
          </a:p>
          <a:p>
            <a:pPr>
              <a:spcBef>
                <a:spcPts val="0"/>
              </a:spcBef>
              <a:buNone/>
            </a:pPr>
            <a:r>
              <a:rPr lang="en" sz="2400"/>
              <a:t>-U-2 Incident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2"/>
          </p:nvPr>
        </p:nvSpPr>
        <p:spPr>
          <a:xfrm>
            <a:off x="4656667" y="1461908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 sz="1400"/>
          </a:p>
          <a:p>
            <a:pPr>
              <a:spcBef>
                <a:spcPts val="0"/>
              </a:spcBef>
              <a:buNone/>
            </a:pPr>
            <a:r>
              <a:rPr lang="en" sz="1400" u="sng">
                <a:solidFill>
                  <a:schemeClr val="hlink"/>
                </a:solidFill>
                <a:hlinkClick r:id="rId3"/>
              </a:rPr>
              <a:t>Who buried who?</a:t>
            </a:r>
          </a:p>
        </p:txBody>
      </p:sp>
      <p:pic>
        <p:nvPicPr>
          <p:cNvPr id="105" name="Shape 10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49425" y="1583225"/>
            <a:ext cx="4927600" cy="2895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Legacy of Eisenhower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grandfatherly overseer of a “passive generation”?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hidden hand approach to leadership?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2"/>
          </p:nvPr>
        </p:nvSpPr>
        <p:spPr>
          <a:xfrm>
            <a:off x="4656667" y="1461908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oversaw social postwar reconstruction?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“Moderate Republicanism”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-social security extended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-minimum wage raised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-additional public housing built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-consolidated welfare programs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-first woman in a Republican cabinet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-Interstate Highway System</a:t>
            </a:r>
          </a:p>
        </p:txBody>
      </p:sp>
      <p:pic>
        <p:nvPicPr>
          <p:cNvPr id="43" name="Shape 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13950" y="1460500"/>
            <a:ext cx="3066000" cy="2085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-1945-1960 - per capita disposable income of Americans tripled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-mid-1950s - average American family had twice the real income of a comparable family during boom of the 20s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-federal deficit fell in relation to national wealth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Eisenhower’s Foreign Policy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Sec of State - John Foster Dulles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	</a:t>
            </a:r>
            <a:r>
              <a:rPr lang="en" sz="1800"/>
              <a:t>-experienced diplomat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	-criticized Truman’s containment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	-”Brinkmanship”</a:t>
            </a:r>
          </a:p>
          <a:p>
            <a:pPr>
              <a:spcBef>
                <a:spcPts val="0"/>
              </a:spcBef>
              <a:buNone/>
            </a:pPr>
            <a:r>
              <a:rPr lang="en" sz="1800"/>
              <a:t>	-moderated by Ike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656667" y="1461908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57" name="Shape 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35250" y="1421500"/>
            <a:ext cx="2794000" cy="3543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Third World Unrest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What is “Third World”?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Why all the unrest?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656667" y="1461908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-India, Pakistan, Ghana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Covert Action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1953 - Iran - restored shah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1954 - Guatemala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2"/>
          </p:nvPr>
        </p:nvSpPr>
        <p:spPr>
          <a:xfrm>
            <a:off x="4656667" y="1461908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63925" y="984800"/>
            <a:ext cx="2010774" cy="2010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Shape 7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63900" y="3214225"/>
            <a:ext cx="2902350" cy="1712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Asia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-Korean Armistice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-Fall of Indochina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-Division of Vietnam - 17th parallel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-SEATO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2"/>
          </p:nvPr>
        </p:nvSpPr>
        <p:spPr>
          <a:xfrm>
            <a:off x="4656667" y="1461908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13750" y="813325"/>
            <a:ext cx="3860800" cy="372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Middle East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-Suez Crisis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-Eisenhower Doctrine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-OPEC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" sz="1800"/>
              <a:t>-Saudi Arabia, Kuwait, Iraq, Iran, Venezuela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2"/>
          </p:nvPr>
        </p:nvSpPr>
        <p:spPr>
          <a:xfrm>
            <a:off x="4656667" y="1461908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56675" y="1574100"/>
            <a:ext cx="4216049" cy="3238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“Spirit of Geneva”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-1955 summit between Ike and Bulganin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-open skies proposal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-Khrushchev - peaceful coexistence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2"/>
          </p:nvPr>
        </p:nvSpPr>
        <p:spPr>
          <a:xfrm>
            <a:off x="4656667" y="1461908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96000" y="1339700"/>
            <a:ext cx="2575324" cy="3706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moder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225</Words>
  <Application>Microsoft Office PowerPoint</Application>
  <PresentationFormat>On-screen Show (16:9)</PresentationFormat>
  <Paragraphs>63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modern</vt:lpstr>
      <vt:lpstr>Eisenhower Loose Ends</vt:lpstr>
      <vt:lpstr>“Moderate Republicanism”</vt:lpstr>
      <vt:lpstr>PowerPoint Presentation</vt:lpstr>
      <vt:lpstr>Eisenhower’s Foreign Policy</vt:lpstr>
      <vt:lpstr>Third World Unrest</vt:lpstr>
      <vt:lpstr>Covert Action</vt:lpstr>
      <vt:lpstr>Asia</vt:lpstr>
      <vt:lpstr>The Middle East</vt:lpstr>
      <vt:lpstr>“Spirit of Geneva”</vt:lpstr>
      <vt:lpstr>Other Cold War Flare-Ups</vt:lpstr>
      <vt:lpstr>Legacy of Eisenhower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Eisenhower Loose Ends</dc:title>
  <dc:creator>Paul Scruggs</dc:creator>
  <cp:lastModifiedBy>Paul Scruggs</cp:lastModifiedBy>
  <cp:revision>2</cp:revision>
  <dcterms:modified xsi:type="dcterms:W3CDTF">2015-12-09T19:07:17Z</dcterms:modified>
</cp:coreProperties>
</file>