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3" r:id="rId5"/>
    <p:sldId id="262" r:id="rId6"/>
    <p:sldId id="258" r:id="rId7"/>
    <p:sldId id="276" r:id="rId8"/>
    <p:sldId id="277" r:id="rId9"/>
    <p:sldId id="259" r:id="rId10"/>
    <p:sldId id="280" r:id="rId11"/>
    <p:sldId id="279" r:id="rId12"/>
    <p:sldId id="263" r:id="rId13"/>
    <p:sldId id="278" r:id="rId14"/>
    <p:sldId id="285" r:id="rId15"/>
    <p:sldId id="286" r:id="rId16"/>
    <p:sldId id="260" r:id="rId17"/>
    <p:sldId id="264" r:id="rId18"/>
    <p:sldId id="265" r:id="rId19"/>
    <p:sldId id="266" r:id="rId20"/>
    <p:sldId id="275" r:id="rId21"/>
    <p:sldId id="267" r:id="rId22"/>
    <p:sldId id="268" r:id="rId23"/>
    <p:sldId id="269" r:id="rId24"/>
    <p:sldId id="274" r:id="rId25"/>
    <p:sldId id="281" r:id="rId26"/>
    <p:sldId id="283" r:id="rId27"/>
    <p:sldId id="282" r:id="rId28"/>
    <p:sldId id="284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8D34-C3D9-41C9-82EC-84E7FCA454F5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B55A-F718-4A5D-9EA8-8AD0A1772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Era of Social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Feminist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Roe v. Wade</a:t>
            </a:r>
            <a:r>
              <a:rPr lang="en-US" dirty="0" smtClean="0"/>
              <a:t> – 1973 – woman’s right to an abortion</a:t>
            </a:r>
          </a:p>
          <a:p>
            <a:r>
              <a:rPr lang="en-US" dirty="0" smtClean="0"/>
              <a:t>support for ERA died down – roadblock in several state legislatures – died in 1982</a:t>
            </a:r>
          </a:p>
          <a:p>
            <a:r>
              <a:rPr lang="en-US" dirty="0" smtClean="0"/>
              <a:t>Roman Catholic and Fundamentalist Protestant resistance to NOW, “right-to-life” crusade</a:t>
            </a:r>
          </a:p>
          <a:p>
            <a:pPr lvl="1"/>
            <a:r>
              <a:rPr lang="en-US" dirty="0" smtClean="0"/>
              <a:t>Conservative resurgence late 70s and 80s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9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Phyllis </a:t>
            </a:r>
            <a:r>
              <a:rPr lang="en-US" b="1" dirty="0" err="1"/>
              <a:t>Schlafly</a:t>
            </a:r>
            <a:r>
              <a:rPr lang="en-US" b="1" dirty="0"/>
              <a:t> – conservative thought feminism went too </a:t>
            </a:r>
            <a:r>
              <a:rPr lang="en-US" b="1" dirty="0" smtClean="0"/>
              <a:t>far</a:t>
            </a:r>
          </a:p>
          <a:p>
            <a:pPr lvl="1"/>
            <a:r>
              <a:rPr lang="en-US" b="1" dirty="0" smtClean="0"/>
              <a:t>Supported Goldwater 1964</a:t>
            </a:r>
          </a:p>
          <a:p>
            <a:pPr lvl="1"/>
            <a:r>
              <a:rPr lang="en-US" b="1" dirty="0" smtClean="0"/>
              <a:t>Warned ERA could allow husbands to leave wives w/o $ support</a:t>
            </a:r>
          </a:p>
          <a:p>
            <a:pPr lvl="1"/>
            <a:r>
              <a:rPr lang="en-US" b="1" dirty="0" smtClean="0"/>
              <a:t>ERA could force women into military</a:t>
            </a:r>
          </a:p>
          <a:p>
            <a:pPr lvl="1"/>
            <a:r>
              <a:rPr lang="en-US" b="1" dirty="0" smtClean="0"/>
              <a:t>Would allow gay marriage</a:t>
            </a:r>
            <a:endParaRPr lang="en-US" dirty="0"/>
          </a:p>
          <a:p>
            <a:r>
              <a:rPr lang="en-US" b="1" dirty="0"/>
              <a:t>Counterculture – anti-mainstream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9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FRIEDAN_wideweb__470x461,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586" y="685800"/>
            <a:ext cx="5906413" cy="57933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Educational Amendments of 1972</a:t>
            </a:r>
          </a:p>
          <a:p>
            <a:r>
              <a:rPr lang="en-US" dirty="0" smtClean="0"/>
              <a:t>Colleges required to ensure equal opportunities for women in admissions and athletics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0" y="3691762"/>
            <a:ext cx="3893820" cy="24267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1278559"/>
            <a:ext cx="3512820" cy="22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" y="685800"/>
            <a:ext cx="9052279" cy="5091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1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4" y="846138"/>
            <a:ext cx="7814072" cy="52093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6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Haight-Ashbury – hippy neighborhood of San </a:t>
            </a:r>
            <a:r>
              <a:rPr lang="en-US" b="1" dirty="0" smtClean="0"/>
              <a:t>Francisco</a:t>
            </a:r>
          </a:p>
          <a:p>
            <a:pPr lvl="1"/>
            <a:r>
              <a:rPr lang="en-US" b="1" dirty="0" smtClean="0"/>
              <a:t>NY East Village</a:t>
            </a:r>
          </a:p>
          <a:p>
            <a:pPr lvl="1"/>
            <a:r>
              <a:rPr lang="en-US" b="1" dirty="0" smtClean="0"/>
              <a:t>ATL’s Fourteenth St</a:t>
            </a:r>
            <a:endParaRPr lang="en-US" dirty="0"/>
          </a:p>
          <a:p>
            <a:r>
              <a:rPr lang="en-US" b="1" dirty="0"/>
              <a:t>Woodstock- hippy rock </a:t>
            </a:r>
            <a:r>
              <a:rPr lang="en-US" b="1" dirty="0" smtClean="0"/>
              <a:t>concert</a:t>
            </a:r>
          </a:p>
          <a:p>
            <a:pPr lvl="1"/>
            <a:r>
              <a:rPr lang="en-US" b="1" dirty="0" smtClean="0"/>
              <a:t>Altamont Speedway near SF, CA</a:t>
            </a:r>
            <a:endParaRPr lang="en-US" dirty="0"/>
          </a:p>
          <a:p>
            <a:r>
              <a:rPr lang="en-US" b="1" dirty="0"/>
              <a:t>Hippie Culture – upper middle class white kids experimenting</a:t>
            </a:r>
            <a:endParaRPr lang="en-US" dirty="0"/>
          </a:p>
          <a:p>
            <a:r>
              <a:rPr lang="en-US" b="1" dirty="0"/>
              <a:t>Conservative Response – stability and order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Haight-Ashbury_SF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6705600" cy="5029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odstock_music_festival_redmond_s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465135" cy="55165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oodst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7821713" cy="51839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UFWOC – United Farm Workers Organizing Committee</a:t>
            </a:r>
            <a:endParaRPr lang="en-US" dirty="0"/>
          </a:p>
          <a:p>
            <a:pPr lvl="0"/>
            <a:r>
              <a:rPr lang="en-US" b="1" dirty="0"/>
              <a:t>Cesar </a:t>
            </a:r>
            <a:r>
              <a:rPr lang="en-US" b="1" dirty="0" smtClean="0"/>
              <a:t>Chavez</a:t>
            </a:r>
            <a:r>
              <a:rPr lang="en-US" dirty="0" smtClean="0"/>
              <a:t> - </a:t>
            </a:r>
            <a:r>
              <a:rPr lang="en-US" b="1" dirty="0" smtClean="0"/>
              <a:t>grape </a:t>
            </a:r>
            <a:r>
              <a:rPr lang="en-US" b="1" dirty="0"/>
              <a:t>boycott</a:t>
            </a:r>
            <a:endParaRPr lang="en-US" dirty="0"/>
          </a:p>
          <a:p>
            <a:r>
              <a:rPr lang="en-US" b="1" dirty="0"/>
              <a:t>La </a:t>
            </a:r>
            <a:r>
              <a:rPr lang="en-US" b="1" dirty="0" err="1"/>
              <a:t>Raza</a:t>
            </a:r>
            <a:r>
              <a:rPr lang="en-US" b="1" dirty="0"/>
              <a:t> </a:t>
            </a:r>
            <a:r>
              <a:rPr lang="en-US" b="1" dirty="0" err="1"/>
              <a:t>Unida</a:t>
            </a:r>
            <a:r>
              <a:rPr lang="en-US" b="1" dirty="0"/>
              <a:t> – Mexican American </a:t>
            </a:r>
            <a:r>
              <a:rPr lang="en-US" b="1" dirty="0" smtClean="0"/>
              <a:t>United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" y="838200"/>
            <a:ext cx="8264434" cy="5562600"/>
          </a:xfrm>
        </p:spPr>
      </p:pic>
    </p:spTree>
    <p:extLst>
      <p:ext uri="{BB962C8B-B14F-4D97-AF65-F5344CB8AC3E}">
        <p14:creationId xmlns:p14="http://schemas.microsoft.com/office/powerpoint/2010/main" val="253031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Student 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Students for a Democratic Society (SDS) – Tom Hayden</a:t>
            </a:r>
          </a:p>
          <a:p>
            <a:pPr lvl="1"/>
            <a:r>
              <a:rPr lang="en-US" dirty="0" smtClean="0"/>
              <a:t>Port Huron Statement</a:t>
            </a:r>
          </a:p>
          <a:p>
            <a:pPr lvl="2"/>
            <a:r>
              <a:rPr lang="en-US" dirty="0" smtClean="0"/>
              <a:t>Democracy at Universities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ayden_image00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0" y="2895600"/>
            <a:ext cx="4470547" cy="29941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Speech Movement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Univ</a:t>
            </a:r>
            <a:r>
              <a:rPr lang="en-US" dirty="0" smtClean="0"/>
              <a:t> of Cal (Berkeley)</a:t>
            </a:r>
          </a:p>
          <a:p>
            <a:pPr lvl="1"/>
            <a:r>
              <a:rPr lang="en-US" dirty="0" smtClean="0"/>
              <a:t>Protest university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reespeechmovement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62400" y="1981200"/>
            <a:ext cx="4898925" cy="356285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radical fringe of the SDS</a:t>
            </a:r>
          </a:p>
          <a:p>
            <a:r>
              <a:rPr lang="en-US" dirty="0" smtClean="0"/>
              <a:t>Embraced violence and vandalism</a:t>
            </a:r>
          </a:p>
          <a:p>
            <a:r>
              <a:rPr lang="en-US" dirty="0" smtClean="0"/>
              <a:t>Began to discredit the New Left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eatherme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43400" y="1371600"/>
            <a:ext cx="4557868" cy="2588419"/>
          </a:xfrm>
        </p:spPr>
      </p:pic>
      <p:pic>
        <p:nvPicPr>
          <p:cNvPr id="8" name="Picture 7" descr="weatherme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38600"/>
            <a:ext cx="4081576" cy="25648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Abbie Hoffman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Radical</a:t>
            </a:r>
          </a:p>
          <a:p>
            <a:r>
              <a:rPr lang="en-US" dirty="0" smtClean="0"/>
              <a:t>Protested at DNC 1968</a:t>
            </a:r>
          </a:p>
          <a:p>
            <a:r>
              <a:rPr lang="en-US" dirty="0" smtClean="0"/>
              <a:t>Founded Youth International Party (“</a:t>
            </a:r>
            <a:r>
              <a:rPr lang="en-US" dirty="0" err="1" smtClean="0"/>
              <a:t>Yippies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17" y="2292350"/>
            <a:ext cx="4660583" cy="3883819"/>
          </a:xfrm>
        </p:spPr>
      </p:pic>
    </p:spTree>
    <p:extLst>
      <p:ext uri="{BB962C8B-B14F-4D97-AF65-F5344CB8AC3E}">
        <p14:creationId xmlns:p14="http://schemas.microsoft.com/office/powerpoint/2010/main" val="83342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Yippies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Called for </a:t>
            </a:r>
          </a:p>
          <a:p>
            <a:pPr lvl="1"/>
            <a:r>
              <a:rPr lang="en-US" dirty="0" smtClean="0"/>
              <a:t>Immediate legalization of marijuana and psychedelic drugs</a:t>
            </a:r>
          </a:p>
          <a:p>
            <a:pPr lvl="1"/>
            <a:r>
              <a:rPr lang="en-US" dirty="0" smtClean="0"/>
              <a:t>Student-run schools</a:t>
            </a:r>
          </a:p>
          <a:p>
            <a:pPr lvl="1"/>
            <a:r>
              <a:rPr lang="en-US" dirty="0" smtClean="0"/>
              <a:t>Unregulated sex</a:t>
            </a:r>
          </a:p>
          <a:p>
            <a:pPr lvl="1"/>
            <a:r>
              <a:rPr lang="en-US" dirty="0" smtClean="0"/>
              <a:t>Abolition of money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Threw urine-filled plastic bags at police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0" y="2174875"/>
            <a:ext cx="3860724" cy="3951288"/>
          </a:xfrm>
        </p:spPr>
      </p:pic>
    </p:spTree>
    <p:extLst>
      <p:ext uri="{BB962C8B-B14F-4D97-AF65-F5344CB8AC3E}">
        <p14:creationId xmlns:p14="http://schemas.microsoft.com/office/powerpoint/2010/main" val="72194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8" y="274638"/>
            <a:ext cx="8334142" cy="650680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 Rudd and SDS at Columbia (1968)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417638"/>
            <a:ext cx="7848600" cy="52557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Timothy Leary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0" y="2682637"/>
            <a:ext cx="4473545" cy="29357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“Turn on, tune in, drop out”</a:t>
            </a:r>
          </a:p>
          <a:p>
            <a:r>
              <a:rPr lang="en-US" dirty="0" smtClean="0"/>
              <a:t>One-time Harvard scientist</a:t>
            </a:r>
          </a:p>
          <a:p>
            <a:r>
              <a:rPr lang="en-US" dirty="0" smtClean="0"/>
              <a:t>Advocated LSD for therapeutic use in psychiatry</a:t>
            </a:r>
          </a:p>
          <a:p>
            <a:r>
              <a:rPr lang="en-US" dirty="0" smtClean="0"/>
              <a:t>29 different prisons</a:t>
            </a:r>
          </a:p>
          <a:p>
            <a:r>
              <a:rPr lang="en-US" dirty="0" smtClean="0"/>
              <a:t>“Most dangerous man in American” – Richard Nixon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7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 Liberation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1951 – </a:t>
            </a:r>
            <a:r>
              <a:rPr lang="en-US" dirty="0" err="1" smtClean="0"/>
              <a:t>Mattachine</a:t>
            </a:r>
            <a:r>
              <a:rPr lang="en-US" dirty="0" smtClean="0"/>
              <a:t> Society</a:t>
            </a:r>
          </a:p>
          <a:p>
            <a:r>
              <a:rPr lang="en-US" dirty="0" smtClean="0"/>
              <a:t>1969 </a:t>
            </a:r>
            <a:r>
              <a:rPr lang="en-US" dirty="0" smtClean="0"/>
              <a:t>police raid on Stonewall Inn</a:t>
            </a:r>
          </a:p>
          <a:p>
            <a:pPr lvl="1"/>
            <a:r>
              <a:rPr lang="en-US" dirty="0" smtClean="0"/>
              <a:t>Gay bar in NYC</a:t>
            </a:r>
          </a:p>
          <a:p>
            <a:r>
              <a:rPr lang="en-US" dirty="0" smtClean="0"/>
              <a:t>Sparked a riot</a:t>
            </a:r>
          </a:p>
          <a:p>
            <a:r>
              <a:rPr lang="en-US" dirty="0" smtClean="0"/>
              <a:t>By mid 1970s no longer classified as a mental illness, Civil Service ban dropped</a:t>
            </a:r>
          </a:p>
          <a:p>
            <a:r>
              <a:rPr lang="en-US" dirty="0" smtClean="0"/>
              <a:t>1993 – Clinton – “don’t ask, don’t tell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Supreme Court Summer 2015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0714"/>
            <a:ext cx="2667000" cy="17134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sar-chavez-biography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53181"/>
            <a:ext cx="4495800" cy="661147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tonewalli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634" y="2514600"/>
            <a:ext cx="4310154" cy="243315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tonewall_riot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995018"/>
            <a:ext cx="4038600" cy="323449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Earth Day – 1970</a:t>
            </a:r>
          </a:p>
          <a:p>
            <a:r>
              <a:rPr lang="en-US" dirty="0" smtClean="0"/>
              <a:t>Oil spills</a:t>
            </a:r>
          </a:p>
          <a:p>
            <a:pPr lvl="1"/>
            <a:r>
              <a:rPr lang="en-US" dirty="0" smtClean="0"/>
              <a:t>Santa Barbara 1969</a:t>
            </a:r>
          </a:p>
          <a:p>
            <a:pPr lvl="1"/>
            <a:r>
              <a:rPr lang="en-US" dirty="0" smtClean="0"/>
              <a:t>Exxon Valdez – 1989</a:t>
            </a:r>
          </a:p>
          <a:p>
            <a:pPr lvl="1"/>
            <a:r>
              <a:rPr lang="en-US" dirty="0" smtClean="0"/>
              <a:t>Three Mile Island – 1979</a:t>
            </a:r>
          </a:p>
          <a:p>
            <a:pPr lvl="1"/>
            <a:r>
              <a:rPr lang="en-US" dirty="0" smtClean="0"/>
              <a:t>Chernobyl – 1986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EPA Created 1970</a:t>
            </a:r>
          </a:p>
          <a:p>
            <a:pPr lvl="1"/>
            <a:r>
              <a:rPr lang="en-US" dirty="0" smtClean="0"/>
              <a:t>Endangered Species Act 1973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xxon_valdez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AIM (American Indian Movement) – 1968 – militant N.A. movement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 of Alcatraz – 1969</a:t>
            </a:r>
          </a:p>
          <a:p>
            <a:r>
              <a:rPr lang="en-US" dirty="0" smtClean="0"/>
              <a:t>Second Wounded Knee – 1973</a:t>
            </a:r>
          </a:p>
          <a:p>
            <a:pPr lvl="1"/>
            <a:r>
              <a:rPr lang="en-US" dirty="0" smtClean="0"/>
              <a:t>Outrage over a light sentence given to several local whites who had killed a Sioux in 1972</a:t>
            </a:r>
          </a:p>
          <a:p>
            <a:r>
              <a:rPr lang="en-US" dirty="0" smtClean="0"/>
              <a:t>Indian Self-Determination Act - 1975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imai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685800"/>
            <a:ext cx="5281612" cy="50408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BIA (Bureau of Indian Affairs</a:t>
            </a:r>
            <a:r>
              <a:rPr lang="en-US" b="1" dirty="0" smtClean="0"/>
              <a:t>)</a:t>
            </a:r>
            <a:r>
              <a:rPr lang="en-US" dirty="0" smtClean="0"/>
              <a:t> - </a:t>
            </a:r>
            <a:r>
              <a:rPr lang="en-US" b="1" dirty="0" smtClean="0"/>
              <a:t>“</a:t>
            </a:r>
            <a:r>
              <a:rPr lang="en-US" b="1" dirty="0"/>
              <a:t>Trail of Broken Treaties”</a:t>
            </a:r>
            <a:endParaRPr lang="en-US" dirty="0"/>
          </a:p>
          <a:p>
            <a:r>
              <a:rPr lang="en-US" b="1" dirty="0"/>
              <a:t>Feminism – women more equality</a:t>
            </a:r>
            <a:endParaRPr lang="en-US" dirty="0"/>
          </a:p>
          <a:p>
            <a:r>
              <a:rPr lang="en-US" b="1" dirty="0"/>
              <a:t>NOW – (National Organization for Women)</a:t>
            </a:r>
            <a:endParaRPr lang="en-US" dirty="0"/>
          </a:p>
          <a:p>
            <a:r>
              <a:rPr lang="en-US" b="1" dirty="0"/>
              <a:t>Gloria Steinem – women’s lib. movement </a:t>
            </a:r>
            <a:r>
              <a:rPr lang="en-US" b="1" dirty="0" smtClean="0"/>
              <a:t>leader</a:t>
            </a:r>
          </a:p>
          <a:p>
            <a:r>
              <a:rPr lang="en-US" b="1" dirty="0" smtClean="0"/>
              <a:t>WITCH, Redstockings, New York Radical Women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" y="282258"/>
            <a:ext cx="8350217" cy="6490989"/>
          </a:xfrm>
        </p:spPr>
      </p:pic>
    </p:spTree>
    <p:extLst>
      <p:ext uri="{BB962C8B-B14F-4D97-AF65-F5344CB8AC3E}">
        <p14:creationId xmlns:p14="http://schemas.microsoft.com/office/powerpoint/2010/main" val="429406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Pill</a:t>
            </a:r>
          </a:p>
          <a:p>
            <a:r>
              <a:rPr lang="en-US" dirty="0" smtClean="0"/>
              <a:t>First approved by FDA 1960</a:t>
            </a:r>
          </a:p>
          <a:p>
            <a:r>
              <a:rPr lang="en-US" dirty="0" smtClean="0"/>
              <a:t>More sexual freedom for women</a:t>
            </a:r>
          </a:p>
          <a:p>
            <a:r>
              <a:rPr lang="en-US" dirty="0" smtClean="0"/>
              <a:t>1960-1975 - # of college women engaging in sexual intercourse doubled</a:t>
            </a:r>
          </a:p>
          <a:p>
            <a:r>
              <a:rPr lang="en-US" dirty="0" smtClean="0"/>
              <a:t>Rise in STDs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44357"/>
            <a:ext cx="4449983" cy="4499983"/>
          </a:xfrm>
        </p:spPr>
      </p:pic>
    </p:spTree>
    <p:extLst>
      <p:ext uri="{BB962C8B-B14F-4D97-AF65-F5344CB8AC3E}">
        <p14:creationId xmlns:p14="http://schemas.microsoft.com/office/powerpoint/2010/main" val="221214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Betty Friedan – </a:t>
            </a:r>
            <a:r>
              <a:rPr lang="en-US" b="1" u="sng" dirty="0"/>
              <a:t>The Feminine </a:t>
            </a:r>
            <a:r>
              <a:rPr lang="en-US" b="1" u="sng" dirty="0" smtClean="0"/>
              <a:t>Mystique</a:t>
            </a:r>
          </a:p>
          <a:p>
            <a:r>
              <a:rPr lang="en-US" b="1" dirty="0" smtClean="0"/>
              <a:t>Sarah </a:t>
            </a:r>
            <a:r>
              <a:rPr lang="en-US" b="1" dirty="0" err="1" smtClean="0"/>
              <a:t>Brownmiller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Said Friedan was “hopelessly bourgeois”</a:t>
            </a:r>
          </a:p>
          <a:p>
            <a:pPr lvl="2"/>
            <a:r>
              <a:rPr lang="en-US" b="1" dirty="0" smtClean="0"/>
              <a:t>Too preoccupied w/ conventional marriage and rampantly homophobic</a:t>
            </a:r>
            <a:endParaRPr lang="en-US" dirty="0"/>
          </a:p>
          <a:p>
            <a:r>
              <a:rPr lang="en-US" b="1" dirty="0"/>
              <a:t>ERA – Equal Rights Amendment – to give women and men equal </a:t>
            </a:r>
            <a:r>
              <a:rPr lang="en-US" b="1" dirty="0" smtClean="0"/>
              <a:t>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528</Words>
  <Application>Microsoft Office PowerPoint</Application>
  <PresentationFormat>On-screen Show (4:3)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An Era of Social Change</vt:lpstr>
      <vt:lpstr>PowerPoint Presentation</vt:lpstr>
      <vt:lpstr>PowerPoint Presentation</vt:lpstr>
      <vt:lpstr>AIM (American Indian Movement) – 1968 – militant N.A. movement </vt:lpstr>
      <vt:lpstr>PowerPoint Presentation</vt:lpstr>
      <vt:lpstr>PowerPoint Presentation</vt:lpstr>
      <vt:lpstr>PowerPoint Presentation</vt:lpstr>
      <vt:lpstr>Sexual Revolution</vt:lpstr>
      <vt:lpstr>PowerPoint Presentation</vt:lpstr>
      <vt:lpstr>Feminist Backlash</vt:lpstr>
      <vt:lpstr>PowerPoint Presentation</vt:lpstr>
      <vt:lpstr>PowerPoint Presentation</vt:lpstr>
      <vt:lpstr>Title 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Student Groups</vt:lpstr>
      <vt:lpstr>Free Speech Movement</vt:lpstr>
      <vt:lpstr>Weathermen</vt:lpstr>
      <vt:lpstr>Abbie Hoffman</vt:lpstr>
      <vt:lpstr>Yippies</vt:lpstr>
      <vt:lpstr>PowerPoint Presentation</vt:lpstr>
      <vt:lpstr>Mark Rudd and SDS at Columbia (1968)</vt:lpstr>
      <vt:lpstr>Timothy Leary</vt:lpstr>
      <vt:lpstr>Gay Liberation Movement</vt:lpstr>
      <vt:lpstr>PowerPoint Presentation</vt:lpstr>
      <vt:lpstr>Environmental Movement</vt:lpstr>
    </vt:vector>
  </TitlesOfParts>
  <Company>Pitt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Era of Social Change</dc:title>
  <dc:creator>PCS</dc:creator>
  <cp:lastModifiedBy>Paul Scruggs</cp:lastModifiedBy>
  <cp:revision>26</cp:revision>
  <dcterms:created xsi:type="dcterms:W3CDTF">2010-12-09T13:29:16Z</dcterms:created>
  <dcterms:modified xsi:type="dcterms:W3CDTF">2015-12-17T15:08:33Z</dcterms:modified>
</cp:coreProperties>
</file>