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ffbf0ead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ffbf0ead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ffbf0ead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ffbf0ead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ffbf0ea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ffbf0ea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ffbf0ead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ffbf0ead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ffbf0ead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ffbf0ead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ffbf0ead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ffbf0ead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ffbf0ead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ffbf0ead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ffbf0ead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ffbf0ead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ffbf0ead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ffbf0ead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ffbf0ead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ffbf0ead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 US History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 1 – Part 2 Notes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-Old World hunger &gt;&gt;&gt;&gt;&gt;</a:t>
            </a:r>
            <a:endParaRPr sz="1800"/>
          </a:p>
          <a:p>
            <a:pPr marL="0" lvl="0" indent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New World Crops introduced to Old World&gt;&gt;&gt;&gt;&gt;&gt;</a:t>
            </a:r>
            <a:endParaRPr sz="1800"/>
          </a:p>
          <a:p>
            <a:pPr marL="457200" lvl="0" indent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population increases&gt;&gt;&gt;&gt;&gt;</a:t>
            </a:r>
            <a:endParaRPr sz="1800"/>
          </a:p>
          <a:p>
            <a:pPr marL="914400" lvl="0" indent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renewed hunger</a:t>
            </a:r>
            <a:r>
              <a:rPr lang="en"/>
              <a:t>&gt;&gt;&gt;&gt;&gt;</a:t>
            </a:r>
            <a:endParaRPr/>
          </a:p>
          <a:p>
            <a:pPr marL="914400" lvl="0" indent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Emigrate to settle Americas&gt;&gt;&gt;&gt;&gt;</a:t>
            </a:r>
            <a:endParaRPr/>
          </a:p>
          <a:p>
            <a:pPr marL="914400" lvl="0" indent="45720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Find underpopulated lands - Why?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4" name="Google Shape;33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325"/>
            <a:ext cx="8520600" cy="479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/>
              <a:t>Requerimiento - </a:t>
            </a:r>
            <a:r>
              <a:rPr lang="en"/>
              <a:t>ordered defiant Indians to immediately accept Spanish rule and Christian conversion - ignoring the order was justification for the “just war”</a:t>
            </a:r>
            <a:endParaRPr/>
          </a:p>
        </p:txBody>
      </p:sp>
      <p:pic>
        <p:nvPicPr>
          <p:cNvPr id="258" name="Google Shape;25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75" y="808791"/>
            <a:ext cx="9144002" cy="96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2" descr="Image result for requerimiento new spai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5075" y="2378525"/>
            <a:ext cx="2997225" cy="267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6" name="Google Shape;2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75" y="72950"/>
            <a:ext cx="8875050" cy="49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Spanish in North America – mostly looking for gold or riches</a:t>
            </a:r>
            <a:endParaRPr sz="2400"/>
          </a:p>
        </p:txBody>
      </p:sp>
      <p:sp>
        <p:nvSpPr>
          <p:cNvPr id="272" name="Google Shape;272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 sz="1800"/>
              <a:t>Conquistadores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	-private enterprises</a:t>
            </a:r>
            <a:endParaRPr sz="1800"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i="1"/>
              <a:t>adelantado - </a:t>
            </a:r>
            <a:r>
              <a:rPr lang="en" sz="1800"/>
              <a:t>holder of a license from the crown (kept 1/5th) (Carlos V)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-Cortes (Tenochtitlan - Moctezuma II)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-Soto, Cabeza de Vaca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San Augustin (St Augustine) - 1565</a:t>
            </a:r>
            <a:endParaRPr sz="1800"/>
          </a:p>
        </p:txBody>
      </p:sp>
      <p:sp>
        <p:nvSpPr>
          <p:cNvPr id="273" name="Google Shape;273;p4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4" name="Google Shape;274;p44" descr="Image result for cort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6299" y="1017725"/>
            <a:ext cx="3111050" cy="39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2" name="Google Shape;28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25" y="235025"/>
            <a:ext cx="8414476" cy="473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0" name="Google Shape;29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25" y="129675"/>
            <a:ext cx="8601776" cy="4838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8" name="Google Shape;29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30"/>
            <a:ext cx="8324549" cy="4356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05" name="Google Shape;305;p4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6" name="Google Shape;30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325"/>
            <a:ext cx="8520600" cy="479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13" name="Google Shape;313;p4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14" name="Google Shape;31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325"/>
            <a:ext cx="8520600" cy="479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125</Words>
  <Application>Microsoft Office PowerPoint</Application>
  <PresentationFormat>On-screen Show (16:9)</PresentationFormat>
  <Paragraphs>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AP US History</vt:lpstr>
      <vt:lpstr>PowerPoint Presentation</vt:lpstr>
      <vt:lpstr>PowerPoint Presentation</vt:lpstr>
      <vt:lpstr>The Spanish in North America – mostly looking for gold or riches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US History</dc:title>
  <dc:creator>Paul Scruggs</dc:creator>
  <cp:lastModifiedBy>Paul Scruggs</cp:lastModifiedBy>
  <cp:revision>8</cp:revision>
  <dcterms:modified xsi:type="dcterms:W3CDTF">2020-08-16T18:29:05Z</dcterms:modified>
</cp:coreProperties>
</file>