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78" autoAdjust="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1FDD-F0D6-4BAB-AAAD-4670B7D74B1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D69F-63F0-4A19-9F67-23BE34DB0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889375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u="sng" dirty="0"/>
              <a:t>Short Answer Questions </a:t>
            </a:r>
            <a:br>
              <a:rPr lang="en-US" sz="4800" b="1" u="sng" dirty="0"/>
            </a:br>
            <a:br>
              <a:rPr lang="en-US" sz="4800" b="1" u="sng" dirty="0"/>
            </a:br>
            <a:r>
              <a:rPr lang="en-US" sz="3200" b="1" dirty="0"/>
              <a:t>Samples &amp; Responses</a:t>
            </a:r>
            <a:br>
              <a:rPr lang="en-US" sz="3200" b="1" dirty="0"/>
            </a:br>
            <a:r>
              <a:rPr lang="en-US" sz="3200" b="1" dirty="0"/>
              <a:t>2016 AP Exam Q2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Markham</a:t>
            </a:r>
            <a:br>
              <a:rPr lang="en-US" sz="3200" b="1" dirty="0"/>
            </a:br>
            <a:r>
              <a:rPr lang="en-US" sz="3200" b="1" dirty="0"/>
              <a:t>2018</a:t>
            </a: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6395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98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4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"/>
            <a:ext cx="91440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3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9532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4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9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" y="152400"/>
            <a:ext cx="910992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9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27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19200"/>
            <a:ext cx="92627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4844"/>
            <a:ext cx="9151073" cy="65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52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9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543800" cy="68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5761"/>
            <a:ext cx="7696200" cy="68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4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Short Answer Questions   Samples &amp; Responses 2016 AP Exam Q2  Markham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APUSH Exam  Short Answer Sample Responses Unit 4 Test, Question 1</dc:title>
  <dc:creator>Drew</dc:creator>
  <cp:lastModifiedBy>Paul Scruggs</cp:lastModifiedBy>
  <cp:revision>10</cp:revision>
  <dcterms:created xsi:type="dcterms:W3CDTF">2014-11-05T17:18:09Z</dcterms:created>
  <dcterms:modified xsi:type="dcterms:W3CDTF">2018-09-20T11:13:10Z</dcterms:modified>
</cp:coreProperties>
</file>