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67139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041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9838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6667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3273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310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5898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1870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756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711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SzPct val="100000"/>
              <a:defRPr sz="3000"/>
            </a:lvl1pPr>
            <a:lvl2pPr lvl="1">
              <a:spcBef>
                <a:spcPts val="480"/>
              </a:spcBef>
              <a:buSzPct val="100000"/>
              <a:defRPr sz="2400"/>
            </a:lvl2pPr>
            <a:lvl3pPr lvl="2">
              <a:spcBef>
                <a:spcPts val="480"/>
              </a:spcBef>
              <a:buSzPct val="100000"/>
              <a:defRPr sz="2400"/>
            </a:lvl3pPr>
            <a:lvl4pPr lvl="3">
              <a:spcBef>
                <a:spcPts val="360"/>
              </a:spcBef>
              <a:buSzPct val="100000"/>
              <a:defRPr sz="1800"/>
            </a:lvl4pPr>
            <a:lvl5pPr lvl="4">
              <a:spcBef>
                <a:spcPts val="360"/>
              </a:spcBef>
              <a:buSzPct val="100000"/>
              <a:defRPr sz="1800"/>
            </a:lvl5pPr>
            <a:lvl6pPr lvl="5">
              <a:spcBef>
                <a:spcPts val="360"/>
              </a:spcBef>
              <a:buSzPct val="100000"/>
              <a:defRPr sz="1800"/>
            </a:lvl6pPr>
            <a:lvl7pPr lvl="6">
              <a:spcBef>
                <a:spcPts val="360"/>
              </a:spcBef>
              <a:buSzPct val="100000"/>
              <a:defRPr sz="1800"/>
            </a:lvl7pPr>
            <a:lvl8pPr lvl="7">
              <a:spcBef>
                <a:spcPts val="360"/>
              </a:spcBef>
              <a:buSzPct val="100000"/>
              <a:defRPr sz="1800"/>
            </a:lvl8pPr>
            <a:lvl9pPr lvl="8"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Wilson’s New Freedom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American History 2</a:t>
            </a:r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Woodrow Wilson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-2nd Democrat elected since the Civil War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-1st Southerner since Zachary Taylor (d. 1850)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1200" y="708350"/>
            <a:ext cx="3545575" cy="43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1913 Inaugural Address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Wilson attacked “the triple wall of privilege”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-tariffs, banking, and trusts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Tariff Reduction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Broke tradition by addressing Congress in person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/>
              <a:t>-need for lower tariff rates to bring consumer prices down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/>
              <a:t>Underwood Tariff - 1913 - substantially reduced tariff rates for 1st time in 50 years - compensated w/ a graduated income tax - rates from 1 - 6%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Banking Reform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-Proposed a national banking system with 12 district banks supervised by a Federal Reserve Board - (Chairman 2nd most powerful person in America)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-Federal Reserve Act - 1914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825" y="96275"/>
            <a:ext cx="8499150" cy="4900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Business Regulation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-Clayton Antitrust Act - strengthened Sherman Act and contained a clause exempting unions from being prosecuted as trusts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-Federal Trade Commission - empowered to investigate and take action against any “unfair trade practice” (except in banking and transportation)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Child Labor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-Child Labor Act - 1916 - prohibited shipment in interstate commerce of products manufactured by children under 14.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-Supreme Court found act unconstitutional in 1918 in </a:t>
            </a:r>
            <a:r>
              <a:rPr lang="en" i="1"/>
              <a:t>Hammer v. Dagenhart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Limits to Wilson’s Progressivism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Southerner by birth, maintained racial prejudice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rPr>
              <a:t>Wilson opposed federal anti-lynching campaigns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rPr>
              <a:t>Resegregated the Capitol and federal offices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rPr>
              <a:t>Appointed segregationists to his cabinet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0" y="1389218"/>
            <a:ext cx="4187549" cy="346227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231</Words>
  <Application>Microsoft Office PowerPoint</Application>
  <PresentationFormat>On-screen Show (16:9)</PresentationFormat>
  <Paragraphs>29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light-gradient</vt:lpstr>
      <vt:lpstr>Wilson’s New Freedom</vt:lpstr>
      <vt:lpstr>Woodrow Wilson</vt:lpstr>
      <vt:lpstr>PowerPoint Presentation</vt:lpstr>
      <vt:lpstr>Tariff Reduction</vt:lpstr>
      <vt:lpstr>Banking Reform</vt:lpstr>
      <vt:lpstr>PowerPoint Presentation</vt:lpstr>
      <vt:lpstr>Business Regulation</vt:lpstr>
      <vt:lpstr>Child Labor</vt:lpstr>
      <vt:lpstr>Limits to Wilson’s Progressivism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Wilson’s New Freedom</dc:title>
  <dc:creator>Paul Scruggs</dc:creator>
  <cp:lastModifiedBy>Paul Scruggs</cp:lastModifiedBy>
  <cp:revision>2</cp:revision>
  <dcterms:modified xsi:type="dcterms:W3CDTF">2016-02-17T13:04:56Z</dcterms:modified>
</cp:coreProperties>
</file>