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0" r:id="rId27"/>
    <p:sldId id="281" r:id="rId28"/>
    <p:sldId id="282" r:id="rId29"/>
    <p:sldId id="283" r:id="rId30"/>
  </p:sldIdLst>
  <p:sldSz cx="9144000" cy="5143500" type="screen16x9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" y="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5F8FC0A-6989-4753-9E35-2C5E0C15CF09}" type="datetimeFigureOut">
              <a:rPr lang="en-US" smtClean="0"/>
              <a:t>3/11/2016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EEDFE5-F88D-4953-80F6-21B412D3B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8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0206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723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282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536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5030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5075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381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170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2040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996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604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6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150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063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036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0087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951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547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8053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1511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7249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410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19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343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209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39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8600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098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5183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3496604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7200"/>
            </a:lvl1pPr>
            <a:lvl2pPr>
              <a:spcBef>
                <a:spcPts val="0"/>
              </a:spcBef>
              <a:buSzPct val="100000"/>
              <a:defRPr sz="7200"/>
            </a:lvl2pPr>
            <a:lvl3pPr>
              <a:spcBef>
                <a:spcPts val="0"/>
              </a:spcBef>
              <a:buSzPct val="100000"/>
              <a:defRPr sz="7200"/>
            </a:lvl3pPr>
            <a:lvl4pPr>
              <a:spcBef>
                <a:spcPts val="0"/>
              </a:spcBef>
              <a:buSzPct val="100000"/>
              <a:defRPr sz="7200"/>
            </a:lvl4pPr>
            <a:lvl5pPr>
              <a:spcBef>
                <a:spcPts val="0"/>
              </a:spcBef>
              <a:buSzPct val="100000"/>
              <a:defRPr sz="7200"/>
            </a:lvl5pPr>
            <a:lvl6pPr>
              <a:spcBef>
                <a:spcPts val="0"/>
              </a:spcBef>
              <a:buSzPct val="100000"/>
              <a:defRPr sz="7200"/>
            </a:lvl6pPr>
            <a:lvl7pPr>
              <a:spcBef>
                <a:spcPts val="0"/>
              </a:spcBef>
              <a:buSzPct val="100000"/>
              <a:defRPr sz="7200"/>
            </a:lvl7pPr>
            <a:lvl8pPr>
              <a:spcBef>
                <a:spcPts val="0"/>
              </a:spcBef>
              <a:buSzPct val="100000"/>
              <a:defRPr sz="7200"/>
            </a:lvl8pPr>
            <a:lvl9pPr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3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UpAcPAipD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 b="0">
                <a:solidFill>
                  <a:srgbClr val="FFFFCC"/>
                </a:solidFill>
              </a:rPr>
              <a:t>American Life in the “Roaring Twenties”: 1919-1929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3627026"/>
            <a:ext cx="7772400" cy="77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500" y="311000"/>
            <a:ext cx="3184124" cy="235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575" y="115575"/>
            <a:ext cx="3300575" cy="215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75" y="2774700"/>
            <a:ext cx="3131600" cy="203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93025" y="2411125"/>
            <a:ext cx="2920250" cy="227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Mass Consumption Economy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v</a:t>
            </a:r>
            <a:r>
              <a:rPr lang="en" sz="1800">
                <a:solidFill>
                  <a:srgbClr val="000000"/>
                </a:solidFill>
              </a:rPr>
              <a:t>Huge prosperity of the 20s- US only major power after WWI- Europe depended on US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vEconomic expansion &amp; capital investment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vSec. Of Treasury Andrew Mellon &amp; Henry Ford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vAutomobile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vMarkets?- advertising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vInstallments- credit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vSpectator sports</a:t>
            </a: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850" y="1948425"/>
            <a:ext cx="2217275" cy="279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000" y="480549"/>
            <a:ext cx="3159049" cy="418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105" y="708899"/>
            <a:ext cx="2873546" cy="37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Putting America on Rubber Tires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vAutomobile drove American industrialization of 20</a:t>
            </a:r>
            <a:r>
              <a:rPr lang="en" sz="1800" baseline="30000">
                <a:solidFill>
                  <a:srgbClr val="000000"/>
                </a:solidFill>
              </a:rPr>
              <a:t>th</a:t>
            </a:r>
            <a:r>
              <a:rPr lang="en" sz="1800">
                <a:solidFill>
                  <a:srgbClr val="000000"/>
                </a:solidFill>
              </a:rPr>
              <a:t> century more than anything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vAssembly line &amp; mass production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vJobs- 6 million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vFrederick Taylor- Taylorism, scientific management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vCars for all- mid 20s- new Ford- $260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vBy 1929- 26 million cars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2450" y="1766800"/>
            <a:ext cx="2144475" cy="320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Advent of the Gasoline Age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v</a:t>
            </a:r>
            <a:r>
              <a:rPr lang="en" sz="1800">
                <a:solidFill>
                  <a:srgbClr val="000000"/>
                </a:solidFill>
              </a:rPr>
              <a:t>Other industries benefitted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vRR withered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vTransportation of goods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vNew paved roads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vNew freedoms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vMore growth of suburbs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vdangers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										Indianapolis suburb, 1928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9525" y="2064025"/>
            <a:ext cx="5912324" cy="21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Humans Develop Wings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v</a:t>
            </a:r>
            <a:r>
              <a:rPr lang="en" sz="1800">
                <a:solidFill>
                  <a:srgbClr val="000000"/>
                </a:solidFill>
              </a:rPr>
              <a:t>Wright brothers at Kitty Hawk- Dec. 1903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vUse in WWI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vPassenger liners &amp; airmail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vCharles Lindberg’s transatlantic flight- 1927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vBy 30s safer than driving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600" y="776049"/>
            <a:ext cx="1664675" cy="205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3300" y="2986475"/>
            <a:ext cx="3099724" cy="169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1899" y="3112974"/>
            <a:ext cx="1440025" cy="181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Radio Revolution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vRadio broadcast- 1890s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vRadio stations common by 1920s- shows &amp; advertising- Amos n Andy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vSports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vPoliticians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vNews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750" y="2262150"/>
            <a:ext cx="2278149" cy="231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Hollywood’s Filmland Fantasies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v</a:t>
            </a:r>
            <a:r>
              <a:rPr lang="en" sz="1800">
                <a:solidFill>
                  <a:srgbClr val="000000"/>
                </a:solidFill>
              </a:rPr>
              <a:t>1</a:t>
            </a:r>
            <a:r>
              <a:rPr lang="en" sz="1800" baseline="30000">
                <a:solidFill>
                  <a:srgbClr val="000000"/>
                </a:solidFill>
              </a:rPr>
              <a:t>st</a:t>
            </a:r>
            <a:r>
              <a:rPr lang="en" sz="1800">
                <a:solidFill>
                  <a:srgbClr val="000000"/>
                </a:solidFill>
              </a:rPr>
              <a:t> moving pictures- Edison- 1890s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v1</a:t>
            </a:r>
            <a:r>
              <a:rPr lang="en" sz="1800" baseline="30000">
                <a:solidFill>
                  <a:srgbClr val="000000"/>
                </a:solidFill>
              </a:rPr>
              <a:t>st</a:t>
            </a:r>
            <a:r>
              <a:rPr lang="en" sz="1800">
                <a:solidFill>
                  <a:srgbClr val="000000"/>
                </a:solidFill>
              </a:rPr>
              <a:t> story film- 1903- The Great Train Robbery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v1</a:t>
            </a:r>
            <a:r>
              <a:rPr lang="en" sz="1800" baseline="30000">
                <a:solidFill>
                  <a:srgbClr val="000000"/>
                </a:solidFill>
              </a:rPr>
              <a:t>st</a:t>
            </a:r>
            <a:r>
              <a:rPr lang="en" sz="1800">
                <a:solidFill>
                  <a:srgbClr val="000000"/>
                </a:solidFill>
              </a:rPr>
              <a:t> feature length- 1915- Birth of a Nation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vHollywood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vWWI made movies popular- propaganda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v1</a:t>
            </a:r>
            <a:r>
              <a:rPr lang="en" sz="1800" baseline="30000">
                <a:solidFill>
                  <a:srgbClr val="000000"/>
                </a:solidFill>
              </a:rPr>
              <a:t>st</a:t>
            </a:r>
            <a:r>
              <a:rPr lang="en" sz="1800">
                <a:solidFill>
                  <a:srgbClr val="000000"/>
                </a:solidFill>
              </a:rPr>
              <a:t> “talkie”- 1927- The Jazz Singer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vMovies began to break down ethnic barriers</a:t>
            </a: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200" y="1469574"/>
            <a:ext cx="2763049" cy="15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Cultural Liberation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/>
              <a:t>v</a:t>
            </a:r>
            <a:r>
              <a:rPr lang="en" sz="1800"/>
              <a:t>New writers- the Lost Generation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vF. Scott Fitzgerald- This Side of Paradise (1920), The Great Gatsby (1925)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vErnest Hemingway- Old Man &amp; the Sea, A Farewell to Arms (1929)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vLangston Hughes- poet- The Weary Blues (1926)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vZora Neale Hurston- Their Eyes Were Watching God (1937)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3125" y="2175212"/>
            <a:ext cx="1254899" cy="79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975" y="3723450"/>
            <a:ext cx="1834750" cy="10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Harry Crosby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Edna St. Vincent Millay</a:t>
            </a: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575" y="2113525"/>
            <a:ext cx="1765774" cy="27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7050" y="2295200"/>
            <a:ext cx="2182479" cy="2630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Seeing Red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vAmerica turned in after the war again- disillusion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vFear of Communist Russia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vSmall party in US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vBelieved takeover in US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</a:t>
            </a:r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225" y="363699"/>
            <a:ext cx="3073802" cy="4562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“Babbitry”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5950" y="606908"/>
            <a:ext cx="2522250" cy="392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Cultural Liberation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rgbClr val="00000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vFrank Lloyd Wright- architecture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vGeorgia O’Keefe- art</a:t>
            </a: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400" y="1251900"/>
            <a:ext cx="3137299" cy="24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3450" y="2469454"/>
            <a:ext cx="1989624" cy="238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https://www.youtube.com/watch?v=pUpAcPAipDA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625" y="2450200"/>
            <a:ext cx="3559075" cy="216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4475" y="2014925"/>
            <a:ext cx="3597376" cy="291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Fundamental Evangelists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Aimee Semple McPherson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/>
              <a:t>Billy Sunday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775" y="2115280"/>
            <a:ext cx="2245625" cy="27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6375" y="2115275"/>
            <a:ext cx="2153125" cy="2698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Margaret Sanger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-Trained as a nurse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-championed women’s right to birth control and family planning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-opened the nation’s first birth control clinic in New York.  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2275" y="1835038"/>
            <a:ext cx="4074050" cy="283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8432"/>
            <a:ext cx="3200400" cy="4196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12944"/>
            <a:ext cx="2622414" cy="440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81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Harlem Renaissance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A Literary and Artistic Movement celebrating African-American Culture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African-Americans had moved North during the Great Migration.    Phrase “Black is beautiful” comes into use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James Weldon Johnson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Marcus Garvey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Bessie Smith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200" y="165125"/>
            <a:ext cx="1430200" cy="18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075" y="2275025"/>
            <a:ext cx="2743199" cy="164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40150" y="3541850"/>
            <a:ext cx="1318074" cy="131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Harlem Renaissance Performers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Paul Robeson – famous stage actor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Louis Armstrong – Jazz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endParaRPr sz="32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endParaRPr sz="3200">
              <a:solidFill>
                <a:srgbClr val="000000"/>
              </a:solidFill>
            </a:endParaRP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r>
              <a:rPr lang="en" sz="3200">
                <a:solidFill>
                  <a:srgbClr val="000000"/>
                </a:solidFill>
              </a:rPr>
              <a:t>“Duke” Ellington – jazz pianist, composer</a:t>
            </a:r>
          </a:p>
          <a:p>
            <a:pPr rtl="0">
              <a:lnSpc>
                <a:spcPct val="115000"/>
              </a:lnSpc>
              <a:spcBef>
                <a:spcPts val="800"/>
              </a:spcBef>
              <a:buNone/>
            </a:pPr>
            <a:endParaRPr sz="320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075" y="2270425"/>
            <a:ext cx="2040249" cy="17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Wall Street’s Big Bull Market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v</a:t>
            </a:r>
            <a:r>
              <a:rPr lang="en" sz="1800">
                <a:solidFill>
                  <a:srgbClr val="000000"/>
                </a:solidFill>
              </a:rPr>
              <a:t>Overspeculation in real estate &amp; stocks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vBuying on margin- 10% down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vTax burden placed on middle class by Sec. Of Treas. Mellon- allowed rich to keep more money for speculation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vBlamed for Bull Market &amp; eventual downfall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vOverall probusiness govt. of 1920s</a:t>
            </a: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Palmer Raids- 1919-1920- Attorney Gen. A. Mitchell Palmer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vDeported Communists, anti-Communist laws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vUsed against labor unions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vSacco &amp; Vanzetti- 1921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000" y="1063375"/>
            <a:ext cx="1582449" cy="198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4975" y="2377750"/>
            <a:ext cx="3605099" cy="263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Hoodlums of the KKK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v</a:t>
            </a:r>
            <a:r>
              <a:rPr lang="en" sz="1800">
                <a:solidFill>
                  <a:srgbClr val="000000"/>
                </a:solidFill>
              </a:rPr>
              <a:t>New kind of KKK after WWI- antiforeigner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-recruiting boost from “Birth of a Nation”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vSouth &amp; mid-west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v5 million by mid 1920s</a:t>
            </a:r>
          </a:p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vDownfall by late 20s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vembezzlement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6250" y="1486099"/>
            <a:ext cx="3982524" cy="27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6574" y="3550925"/>
            <a:ext cx="2080449" cy="1424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Stemming the Foreign Flood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vImmigrant fears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v800,000 in 1920-21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vSouthern &amp; eastern Europe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vEmergency Quota Act of 1921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vImmigration Act of 1924- further limited immigrants (allowed for more northern &amp; western immigrants)- no Japanese immigrants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vEnd of unrestricted immigration</a:t>
            </a: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1600" y="3105150"/>
            <a:ext cx="3581400" cy="195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Prohibition “Experiment”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/>
              <a:t>v</a:t>
            </a:r>
            <a:r>
              <a:rPr lang="en" sz="1800">
                <a:solidFill>
                  <a:srgbClr val="000000"/>
                </a:solidFill>
              </a:rPr>
              <a:t>18</a:t>
            </a:r>
            <a:r>
              <a:rPr lang="en" sz="1800" baseline="30000">
                <a:solidFill>
                  <a:srgbClr val="000000"/>
                </a:solidFill>
              </a:rPr>
              <a:t>th</a:t>
            </a:r>
            <a:r>
              <a:rPr lang="en" sz="1800">
                <a:solidFill>
                  <a:srgbClr val="000000"/>
                </a:solidFill>
              </a:rPr>
              <a:t> Amen- 1919, Volstead Act- 1920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vSouth &amp; West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vOpposed in Northeast &amp; midwest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vIllegal overnight?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vHypocritical legislators, returning soldiers, poor vs. rich, jazz age youth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vSpeakeasies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vRumrunners, bootleggers, home brew, bathtub gin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vpositives</a:t>
            </a: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3907" y="1200149"/>
            <a:ext cx="2040392" cy="16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600" y="98775"/>
            <a:ext cx="7538849" cy="494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Golden Age of Gangsterism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v</a:t>
            </a:r>
            <a:r>
              <a:rPr lang="en" sz="3200">
                <a:solidFill>
                  <a:srgbClr val="000000"/>
                </a:solidFill>
              </a:rPr>
              <a:t>Organized crime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000000"/>
                </a:solidFill>
              </a:rPr>
              <a:t>v</a:t>
            </a:r>
            <a:r>
              <a:rPr lang="en" sz="2800">
                <a:solidFill>
                  <a:srgbClr val="000000"/>
                </a:solidFill>
              </a:rPr>
              <a:t>City wars- Chicago &amp; Scarface Al Capone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000000"/>
                </a:solidFill>
              </a:rPr>
              <a:t>v</a:t>
            </a:r>
            <a:r>
              <a:rPr lang="en" sz="2800">
                <a:solidFill>
                  <a:srgbClr val="000000"/>
                </a:solidFill>
              </a:rPr>
              <a:t>Crooked police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000000"/>
                </a:solidFill>
              </a:rPr>
              <a:t>v</a:t>
            </a:r>
            <a:r>
              <a:rPr lang="en" sz="2800">
                <a:solidFill>
                  <a:srgbClr val="000000"/>
                </a:solidFill>
              </a:rPr>
              <a:t>Other areas of vice for crime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000000"/>
                </a:solidFill>
              </a:rPr>
              <a:t>v</a:t>
            </a:r>
            <a:r>
              <a:rPr lang="en" sz="2800">
                <a:solidFill>
                  <a:srgbClr val="000000"/>
                </a:solidFill>
              </a:rPr>
              <a:t>Protection money</a:t>
            </a:r>
          </a:p>
          <a:p>
            <a:pPr lvl="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000000"/>
                </a:solidFill>
              </a:rPr>
              <a:t>v</a:t>
            </a:r>
            <a:r>
              <a:rPr lang="en" sz="2800">
                <a:solidFill>
                  <a:srgbClr val="000000"/>
                </a:solidFill>
              </a:rPr>
              <a:t>Kidnapping of Lindberg’s son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750" y="2510125"/>
            <a:ext cx="3286325" cy="247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0525" y="898750"/>
            <a:ext cx="1659649" cy="12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Monkey Business In Tennessee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v</a:t>
            </a:r>
            <a:r>
              <a:rPr lang="en" sz="1800">
                <a:solidFill>
                  <a:srgbClr val="000000"/>
                </a:solidFill>
              </a:rPr>
              <a:t>Increase in high school ed. &amp; grad.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vJohn Dewey- learning by doing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v1920s- Fundamentalists vs. Evolutionists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vLaws passed to stop teaching of evolution- TN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vJohn T. Scopes- defended by Clarence Darrow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vProsecuted by William Jennings Bryan</a:t>
            </a:r>
          </a:p>
          <a:p>
            <a:pPr lvl="0" rtl="0">
              <a:lnSpc>
                <a:spcPct val="90000"/>
              </a:lnSpc>
              <a:spcBef>
                <a:spcPts val="7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vScopes found guilty- law upheld</a:t>
            </a:r>
          </a:p>
          <a:p>
            <a:pPr lvl="0" rtl="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vReconciliation b//t Christianity &amp; science</a:t>
            </a: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7624" y="1200150"/>
            <a:ext cx="1253450" cy="17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1225" y="2402499"/>
            <a:ext cx="1654600" cy="2200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688</Words>
  <Application>Microsoft Office PowerPoint</Application>
  <PresentationFormat>On-screen Show (16:9)</PresentationFormat>
  <Paragraphs>139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biz</vt:lpstr>
      <vt:lpstr>American Life in the “Roaring Twenties”: 1919-1929</vt:lpstr>
      <vt:lpstr>Seeing Red</vt:lpstr>
      <vt:lpstr>PowerPoint Presentation</vt:lpstr>
      <vt:lpstr>Hoodlums of the KKK</vt:lpstr>
      <vt:lpstr>Stemming the Foreign Flood</vt:lpstr>
      <vt:lpstr>The Prohibition “Experiment”</vt:lpstr>
      <vt:lpstr>PowerPoint Presentation</vt:lpstr>
      <vt:lpstr>The Golden Age of Gangsterism</vt:lpstr>
      <vt:lpstr>Monkey Business In Tennessee</vt:lpstr>
      <vt:lpstr>PowerPoint Presentation</vt:lpstr>
      <vt:lpstr>The Mass Consumption Economy</vt:lpstr>
      <vt:lpstr>PowerPoint Presentation</vt:lpstr>
      <vt:lpstr>Putting America on Rubber Tires</vt:lpstr>
      <vt:lpstr>The Advent of the Gasoline Age</vt:lpstr>
      <vt:lpstr>Humans Develop Wings</vt:lpstr>
      <vt:lpstr>The Radio Revolution</vt:lpstr>
      <vt:lpstr>Hollywood’s Filmland Fantasies</vt:lpstr>
      <vt:lpstr>Cultural Liberation</vt:lpstr>
      <vt:lpstr>PowerPoint Presentation</vt:lpstr>
      <vt:lpstr>“Babbitry”</vt:lpstr>
      <vt:lpstr>Cultural Liberation</vt:lpstr>
      <vt:lpstr>PowerPoint Presentation</vt:lpstr>
      <vt:lpstr>Fundamental Evangelists</vt:lpstr>
      <vt:lpstr>Margaret Sanger</vt:lpstr>
      <vt:lpstr>PowerPoint Presentation</vt:lpstr>
      <vt:lpstr>Harlem Renaissance</vt:lpstr>
      <vt:lpstr>PowerPoint Presentation</vt:lpstr>
      <vt:lpstr>Harlem Renaissance Performers</vt:lpstr>
      <vt:lpstr>Wall Street’s Big Bull Market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Life in the “Roaring Twenties”: 1919-1929</dc:title>
  <dc:creator>Paul Scruggs</dc:creator>
  <cp:lastModifiedBy>Paul Scruggs</cp:lastModifiedBy>
  <cp:revision>4</cp:revision>
  <cp:lastPrinted>2015-11-20T17:23:40Z</cp:lastPrinted>
  <dcterms:modified xsi:type="dcterms:W3CDTF">2016-03-11T13:29:52Z</dcterms:modified>
</cp:coreProperties>
</file>