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1" r:id="rId4"/>
    <p:sldId id="264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D84A0-26E4-4BBB-B5A3-3C1DD15912F1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C5570-1018-4B8B-8E3D-CAA581E7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839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7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2FCE-895A-4263-A185-BA1BAE789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02B41-92F0-4AE3-A019-D34F96B6A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A625F-B908-467E-B0CF-B91D9EA2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972E0-0E4E-4CF4-A162-BA298003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74688-15BC-4440-9708-77447660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7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5318-8CE9-464C-841F-69793864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99B4C-64B7-4A86-937B-4F8546D65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D83DF-9D99-421F-9171-ED9A203AD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F9E9-EABD-4FE6-9837-A32FC489B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D94C6-7395-4101-9C53-950D71C2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C5498-EE99-4825-A8F2-82B1962F0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D2330-12A8-402D-81FF-BF2B67763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7862C-7F2D-46E5-B12A-D1A56932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8F2FB-C106-48B6-AF74-5A36FA56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B8D24-0F8C-4666-B4F1-B0D859D3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91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1533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16" name="Shape 16"/>
          <p:cNvCxnSpPr/>
          <p:nvPr/>
        </p:nvCxnSpPr>
        <p:spPr>
          <a:xfrm>
            <a:off x="0" y="1503833"/>
            <a:ext cx="12192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2340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4F88-44D4-4994-9773-B018AF977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F9D0F-A0E0-461E-8230-E94B118EA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C99FF-A69A-440A-9CB3-180A0571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1A851-0B74-4A9C-9C65-D6B9653F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FDEA4-CE62-4C7F-8DB6-BB23C211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2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80C13-E77A-40EC-B75A-4F4F9692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87E53-19C6-407C-9AAE-C27B40677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6A07E-1339-4661-99E7-BE9EBBBFE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05A74-4E55-41D8-B889-4E621F63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EEEC3-AB0C-44A3-9C71-0E09CEC5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630F-00EB-465C-B73D-4F43BD50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575B-2A0B-47B3-8F52-FA44C11C1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4661-E0E2-4F16-9CAE-11A0506FB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FF7BA-BD37-4561-BAA4-7D7583E8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63A11-80DD-4C19-9B55-05202E73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A3F50-49F4-468F-89EF-1088C496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C77E-360F-4CCB-A31D-9D9EF939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DB3E9-241C-40D7-8DAE-A6C85D735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3058A-4DCC-40B4-AA14-AA4FADB54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F39CD-A201-4908-AF06-C3B2E8153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B0E37-B503-4CE3-83B5-8B67C3116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B463D7-3555-4BC4-9F65-B3FF16FA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B7447-0415-40A2-9DCA-57F3F1F6F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2B83A-D743-4386-83CD-CC360E21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10BE-5E67-409F-AAB3-A529E126B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05828-DAB8-483C-8C75-31977958A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7FB30-0357-416A-AE9E-4C3589BF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836ED-E639-46E9-B156-1DECEC06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45402-A7B5-49F1-8487-4BC3B0E59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A6383-836C-4E75-89D8-D6CDD48A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328C9-B19D-40D8-883A-4B728E57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E55E-1CC5-4698-9A95-D4326A26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3C07F-F276-477B-9E10-3DA84E48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16E9D-C078-4432-8E3A-6243981A5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96264-113B-4030-A52A-19258BD78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9F522-E54F-4837-A56F-BAC465954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A96FF-7866-45CA-83D7-C0651B90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97A4B-E1C9-4FDE-AED4-1F015D946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F0E5B-92CA-4C18-8E11-29E31C6F1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FDF39-701C-4F10-A94E-4A9AFDD11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D18EE-75A9-4E4F-8185-AA165C018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E45F9-D1F8-4F07-8DCD-5BB37E59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04E38-6E13-478D-B7DB-087F4F58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9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4369D-83E9-4254-AB44-2F31F99B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041E3-EE79-4130-8522-F73EAF47D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38721-AAE5-4AB6-8705-0F1111305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EDAD2-0E6E-416B-89F2-0C215D19A91A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968E0-F2AD-44C7-BBC5-45C85166F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0FD95-7A86-455A-A52C-4D338EFB9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D19E-1B89-4B8D-B6FE-648AF62E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2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F6609-2266-4482-B8A0-6FCBAE456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Prohibition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AC589-3068-4653-B32B-CF5C6BDF5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3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00C8-B758-4964-BA1B-42DC50B1E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of 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56EF-2079-47E5-8190-79B7B32A6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Temperance movement</a:t>
            </a:r>
          </a:p>
          <a:p>
            <a:r>
              <a:rPr lang="en-US" dirty="0"/>
              <a:t>WCTU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0FEAC-FB6D-43ED-9A39-7E6989C46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109" y="1690688"/>
            <a:ext cx="4658238" cy="498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The Prohibition “Experiment”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933"/>
              </a:spcBef>
              <a:buClr>
                <a:schemeClr val="dk1"/>
              </a:buClr>
              <a:buSzPct val="52380"/>
              <a:buNone/>
            </a:pPr>
            <a:r>
              <a:rPr lang="en" dirty="0"/>
              <a:t>v</a:t>
            </a:r>
            <a:r>
              <a:rPr lang="en" sz="2400" dirty="0">
                <a:solidFill>
                  <a:srgbClr val="000000"/>
                </a:solidFill>
              </a:rPr>
              <a:t>18</a:t>
            </a:r>
            <a:r>
              <a:rPr lang="en" sz="2400" baseline="30000" dirty="0">
                <a:solidFill>
                  <a:srgbClr val="000000"/>
                </a:solidFill>
              </a:rPr>
              <a:t>th</a:t>
            </a:r>
            <a:r>
              <a:rPr lang="en" sz="2400" dirty="0">
                <a:solidFill>
                  <a:srgbClr val="000000"/>
                </a:solidFill>
              </a:rPr>
              <a:t> Amen</a:t>
            </a:r>
            <a:r>
              <a:rPr lang="en-US" sz="2400" dirty="0" err="1">
                <a:solidFill>
                  <a:srgbClr val="000000"/>
                </a:solidFill>
              </a:rPr>
              <a:t>dment</a:t>
            </a:r>
            <a:r>
              <a:rPr lang="en" sz="2400" dirty="0">
                <a:solidFill>
                  <a:srgbClr val="000000"/>
                </a:solidFill>
              </a:rPr>
              <a:t>- 1919, 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52380"/>
              <a:buNone/>
            </a:pPr>
            <a:r>
              <a:rPr lang="en" sz="2400" dirty="0">
                <a:solidFill>
                  <a:srgbClr val="000000"/>
                </a:solidFill>
              </a:rPr>
              <a:t>Volstead Act- 1920</a:t>
            </a:r>
          </a:p>
          <a:p>
            <a:pPr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000000"/>
                </a:solidFill>
              </a:rPr>
              <a:t>vSouth &amp; West </a:t>
            </a:r>
            <a:r>
              <a:rPr lang="en-US" sz="2400" dirty="0">
                <a:solidFill>
                  <a:srgbClr val="000000"/>
                </a:solidFill>
              </a:rPr>
              <a:t>supported it</a:t>
            </a:r>
            <a:endParaRPr lang="en" sz="2400" dirty="0">
              <a:solidFill>
                <a:srgbClr val="000000"/>
              </a:solidFill>
            </a:endParaRPr>
          </a:p>
          <a:p>
            <a:pPr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000000"/>
                </a:solidFill>
              </a:rPr>
              <a:t>vOpposed in Northeast &amp; midwest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000000"/>
                </a:solidFill>
              </a:rPr>
              <a:t>vIllegal overnight?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000000"/>
                </a:solidFill>
              </a:rPr>
              <a:t>vHypocritical legislators, returning soldiers, poor vs. rich, jazz age youth</a:t>
            </a:r>
          </a:p>
          <a:p>
            <a:pPr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000000"/>
                </a:solidFill>
              </a:rPr>
              <a:t>vSpeakeasies</a:t>
            </a:r>
          </a:p>
          <a:p>
            <a:pPr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000000"/>
                </a:solidFill>
              </a:rPr>
              <a:t>vRumrunners, bootleggers, home brew, bathtub gin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en" sz="2400" dirty="0">
                <a:solidFill>
                  <a:srgbClr val="000000"/>
                </a:solidFill>
              </a:rPr>
              <a:t>vpositives</a:t>
            </a:r>
          </a:p>
          <a:p>
            <a:pPr>
              <a:buNone/>
            </a:pPr>
            <a:endParaRPr sz="2400" dirty="0">
              <a:solidFill>
                <a:srgbClr val="000000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5209" y="1600199"/>
            <a:ext cx="2720523" cy="2148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134" y="131700"/>
            <a:ext cx="10051799" cy="659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4FC8-E523-45F8-8447-1FC6136D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9B163-1DB4-420A-8010-BF83A81243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en" dirty="0">
                <a:solidFill>
                  <a:srgbClr val="000000"/>
                </a:solidFill>
              </a:rPr>
              <a:t>Hypocritical legislators, returning soldiers, poor vs. rich, jazz age youth</a:t>
            </a:r>
          </a:p>
          <a:p>
            <a:pPr>
              <a:buClr>
                <a:schemeClr val="dk1"/>
              </a:buClr>
              <a:buSzPct val="61111"/>
              <a:buNone/>
            </a:pPr>
            <a:endParaRPr lang="en" dirty="0">
              <a:solidFill>
                <a:srgbClr val="000000"/>
              </a:solidFill>
            </a:endParaRPr>
          </a:p>
          <a:p>
            <a:pPr>
              <a:buClr>
                <a:schemeClr val="dk1"/>
              </a:buClr>
              <a:buSzPct val="61111"/>
              <a:buNone/>
            </a:pPr>
            <a:r>
              <a:rPr lang="en" dirty="0">
                <a:solidFill>
                  <a:srgbClr val="000000"/>
                </a:solidFill>
              </a:rPr>
              <a:t>Speakeasies</a:t>
            </a:r>
          </a:p>
          <a:p>
            <a:pPr>
              <a:buClr>
                <a:schemeClr val="dk1"/>
              </a:buClr>
              <a:buSzPct val="61111"/>
              <a:buNone/>
            </a:pPr>
            <a:endParaRPr lang="en" dirty="0">
              <a:solidFill>
                <a:srgbClr val="000000"/>
              </a:solidFill>
            </a:endParaRPr>
          </a:p>
          <a:p>
            <a:pPr>
              <a:buClr>
                <a:schemeClr val="dk1"/>
              </a:buClr>
              <a:buSzPct val="61111"/>
              <a:buNone/>
            </a:pPr>
            <a:r>
              <a:rPr lang="en" dirty="0">
                <a:solidFill>
                  <a:srgbClr val="000000"/>
                </a:solidFill>
              </a:rPr>
              <a:t>Rumrunners, bootleggers, home brew, bathtub gin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endParaRPr lang="en" dirty="0">
              <a:solidFill>
                <a:srgbClr val="000000"/>
              </a:solidFill>
            </a:endParaRP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en" dirty="0">
                <a:solidFill>
                  <a:srgbClr val="000000"/>
                </a:solidFill>
              </a:rPr>
              <a:t>positives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3E3D0C-2A32-43B3-A9CC-6646626C5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216" y="3868392"/>
            <a:ext cx="2857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4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3BBD8-E91C-4F11-9207-787AC8FC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51264-3E31-4B6D-948C-691C01BA94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Paved the way for Prohibition – part of Progressive agenda</a:t>
            </a:r>
          </a:p>
          <a:p>
            <a:r>
              <a:rPr lang="en-US" dirty="0"/>
              <a:t>Allowed first national income tax</a:t>
            </a:r>
          </a:p>
          <a:p>
            <a:r>
              <a:rPr lang="en-US" dirty="0"/>
              <a:t>Had to find a way to replace lost revenue from excise taxes on liquor</a:t>
            </a:r>
          </a:p>
        </p:txBody>
      </p:sp>
    </p:spTree>
    <p:extLst>
      <p:ext uri="{BB962C8B-B14F-4D97-AF65-F5344CB8AC3E}">
        <p14:creationId xmlns:p14="http://schemas.microsoft.com/office/powerpoint/2010/main" val="383532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D87B-888D-4CF2-9EB0-415B4D28D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Repeal of Prohibition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78372-36B0-47AA-B163-BBD7DD6508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1933 – 21</a:t>
            </a:r>
            <a:r>
              <a:rPr lang="en-US" baseline="30000" dirty="0"/>
              <a:t>st</a:t>
            </a:r>
            <a:r>
              <a:rPr lang="en-US" dirty="0"/>
              <a:t> Amendment</a:t>
            </a:r>
          </a:p>
        </p:txBody>
      </p:sp>
    </p:spTree>
    <p:extLst>
      <p:ext uri="{BB962C8B-B14F-4D97-AF65-F5344CB8AC3E}">
        <p14:creationId xmlns:p14="http://schemas.microsoft.com/office/powerpoint/2010/main" val="254245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122</Words>
  <Application>Microsoft Office PowerPoint</Application>
  <PresentationFormat>Widescreen</PresentationFormat>
  <Paragraphs>27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Prohibition</vt:lpstr>
      <vt:lpstr>Roots of Prohibition</vt:lpstr>
      <vt:lpstr>The Prohibition “Experiment”</vt:lpstr>
      <vt:lpstr>PowerPoint Presentation</vt:lpstr>
      <vt:lpstr>PowerPoint Presentation</vt:lpstr>
      <vt:lpstr>16th Amendment</vt:lpstr>
      <vt:lpstr>Repeal of Prohibition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Prohibition</dc:title>
  <dc:creator>Paul Scruggs</dc:creator>
  <cp:lastModifiedBy>Paul Scruggs</cp:lastModifiedBy>
  <cp:revision>3</cp:revision>
  <dcterms:created xsi:type="dcterms:W3CDTF">2019-02-14T13:32:31Z</dcterms:created>
  <dcterms:modified xsi:type="dcterms:W3CDTF">2019-02-14T13:59:14Z</dcterms:modified>
</cp:coreProperties>
</file>