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0"/>
  </p:notesMasterIdLst>
  <p:sldIdLst>
    <p:sldId id="344" r:id="rId2"/>
    <p:sldId id="283" r:id="rId3"/>
    <p:sldId id="285" r:id="rId4"/>
    <p:sldId id="286" r:id="rId5"/>
    <p:sldId id="298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45" r:id="rId15"/>
    <p:sldId id="322" r:id="rId16"/>
    <p:sldId id="323" r:id="rId17"/>
    <p:sldId id="324" r:id="rId18"/>
    <p:sldId id="325" r:id="rId19"/>
    <p:sldId id="326" r:id="rId20"/>
    <p:sldId id="327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53" r:id="rId29"/>
    <p:sldId id="336" r:id="rId30"/>
    <p:sldId id="337" r:id="rId31"/>
    <p:sldId id="352" r:id="rId32"/>
    <p:sldId id="338" r:id="rId33"/>
    <p:sldId id="357" r:id="rId34"/>
    <p:sldId id="340" r:id="rId35"/>
    <p:sldId id="355" r:id="rId36"/>
    <p:sldId id="341" r:id="rId37"/>
    <p:sldId id="342" r:id="rId38"/>
    <p:sldId id="343" r:id="rId3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9491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125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960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756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337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323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33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097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240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802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058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86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964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883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928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208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473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526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481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354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28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840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48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907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502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0586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99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71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3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7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96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70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64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800" dirty="0"/>
              <a:t>The Populist Movement</a:t>
            </a:r>
          </a:p>
          <a:p>
            <a:pPr algn="ctr"/>
            <a:r>
              <a:rPr lang="en-US" sz="4800" dirty="0"/>
              <a:t>		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American History II</a:t>
            </a:r>
          </a:p>
        </p:txBody>
      </p:sp>
    </p:spTree>
    <p:extLst>
      <p:ext uri="{BB962C8B-B14F-4D97-AF65-F5344CB8AC3E}">
        <p14:creationId xmlns:p14="http://schemas.microsoft.com/office/powerpoint/2010/main" val="283563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787" y="110675"/>
            <a:ext cx="6710433" cy="50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Tom Watson</a:t>
            </a:r>
          </a:p>
        </p:txBody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Populist from Georgia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-appealed to poor farmers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of both races to unite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against common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grievances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465" name="Shape 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825" y="735425"/>
            <a:ext cx="254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Tom Watson (continued)</a:t>
            </a:r>
          </a:p>
        </p:txBody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-became an outspoken racist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“the Negro has no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comprehension of virtue...The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South has to lynch him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occasionally...to keep him from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blaspheming the Almighty”</a:t>
            </a:r>
          </a:p>
        </p:txBody>
      </p:sp>
      <p:pic>
        <p:nvPicPr>
          <p:cNvPr id="472" name="Shape 4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025" y="1263675"/>
            <a:ext cx="254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Election of 1892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James Weaver (Iowa) - Populist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n"/>
              <a:t>-one of few 3rd parties to win electoral votes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Benjamin Harrison - Republican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-hurt by anger over McKinley Tariff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Grover Cleveland - Democrat</a:t>
            </a:r>
          </a:p>
          <a:p>
            <a:pPr indent="457200">
              <a:spcBef>
                <a:spcPts val="0"/>
              </a:spcBef>
              <a:buNone/>
            </a:pPr>
            <a:r>
              <a:rPr lang="en"/>
              <a:t>-only 2x non-consecutive winner </a:t>
            </a:r>
          </a:p>
        </p:txBody>
      </p:sp>
      <p:pic>
        <p:nvPicPr>
          <p:cNvPr id="479" name="Shape 4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350" y="2990849"/>
            <a:ext cx="1671274" cy="193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63" y="0"/>
            <a:ext cx="7898164" cy="49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9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86" name="Shape 4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350" y="132450"/>
            <a:ext cx="6504800" cy="48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Panic of 1893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-overspeculation on stocks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-railroads failed due to overbuilding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-4 years;  foreclosures;  20% unemployment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93" name="Shape 4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450" y="2987450"/>
            <a:ext cx="2371725" cy="185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8075" y="2890125"/>
            <a:ext cx="2899500" cy="218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Issues with Gold</a:t>
            </a:r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-Cleveland turned to JP Morgan to borrow $65 million to support the dollar and gold standard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-Washington a tool of Eastern bankers?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Wilson-Gorman Tariff 1894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2% tax on incomes over $2,000 (constitutional?)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Coxey’s Army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Jacob Coxey - Populist from Ohio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led 200 protesters on march to Washington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demanded gov’t spend $500 million on public works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-many were terrified of a general rebellion</a:t>
            </a:r>
          </a:p>
        </p:txBody>
      </p:sp>
      <p:pic>
        <p:nvPicPr>
          <p:cNvPr id="513" name="Shape 5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500" y="332275"/>
            <a:ext cx="1819275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Depression, Deflation, and Inflation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-Panic of 1873 - overspeculation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	-Dropped coinage of silver dollars - 1873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“The Crime of ‘73” - when Congress stopped coining silver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20" name="Shape 5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1" y="634678"/>
            <a:ext cx="3533672" cy="383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9401" y="-65250"/>
            <a:ext cx="33273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34" name="Shape 5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600" y="148087"/>
            <a:ext cx="6463100" cy="48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41" name="Shape 5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350" y="122025"/>
            <a:ext cx="6532599" cy="489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48" name="Shape 5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825" y="116812"/>
            <a:ext cx="6546500" cy="49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55" name="Shape 5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400" y="168937"/>
            <a:ext cx="6407499" cy="480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62" name="Shape 5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625" y="205975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69" name="Shape 5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250" y="205975"/>
            <a:ext cx="6532599" cy="489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76" name="Shape 5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825" y="122025"/>
            <a:ext cx="6532599" cy="489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“If protection has slain its thousands, the gold standard has slain its tens of thousands.”</a:t>
            </a:r>
          </a:p>
        </p:txBody>
      </p:sp>
    </p:spTree>
    <p:extLst>
      <p:ext uri="{BB962C8B-B14F-4D97-AF65-F5344CB8AC3E}">
        <p14:creationId xmlns:p14="http://schemas.microsoft.com/office/powerpoint/2010/main" val="3027879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83" name="Shape 5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100" y="7620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375" y="63500"/>
            <a:ext cx="4419600" cy="50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Defection of “Gold Bug” Democrats helped Republicans</a:t>
            </a:r>
          </a:p>
          <a:p>
            <a:pPr rtl="0">
              <a:spcBef>
                <a:spcPts val="0"/>
              </a:spcBef>
              <a:buNone/>
            </a:pPr>
            <a:endParaRPr lang="en" dirty="0"/>
          </a:p>
          <a:p>
            <a:r>
              <a:rPr lang="en" dirty="0"/>
              <a:t>Business leaders feared “silver lunacy”</a:t>
            </a:r>
          </a:p>
          <a:p>
            <a:pPr rtl="0">
              <a:spcBef>
                <a:spcPts val="0"/>
              </a:spcBef>
              <a:buNone/>
            </a:pPr>
            <a:endParaRPr lang="en" dirty="0"/>
          </a:p>
          <a:p>
            <a:pPr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McKinley had 10x the campaign funds that Bryan did – </a:t>
            </a:r>
          </a:p>
          <a:p>
            <a:r>
              <a:rPr lang="en-US" dirty="0"/>
              <a:t>	-Standard Oil gave $250,000</a:t>
            </a:r>
          </a:p>
          <a:p>
            <a:r>
              <a:rPr lang="en-US" dirty="0"/>
              <a:t>	-JP Morgan gave $250,000</a:t>
            </a:r>
          </a:p>
          <a:p>
            <a:r>
              <a:rPr lang="en-US" dirty="0"/>
              <a:t>	-Railroads gave $174,000</a:t>
            </a:r>
          </a:p>
          <a:p>
            <a:r>
              <a:rPr lang="en-US" dirty="0"/>
              <a:t>	-NY Life Insurance Co gave $50,000</a:t>
            </a:r>
          </a:p>
        </p:txBody>
      </p:sp>
    </p:spTree>
    <p:extLst>
      <p:ext uri="{BB962C8B-B14F-4D97-AF65-F5344CB8AC3E}">
        <p14:creationId xmlns:p14="http://schemas.microsoft.com/office/powerpoint/2010/main" val="2693802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McKinley</a:t>
            </a:r>
          </a:p>
        </p:txBody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“front porch campaign”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most of the work done by Mark Hanna (Republican Senator from Ohio)</a:t>
            </a:r>
          </a:p>
        </p:txBody>
      </p:sp>
      <p:pic>
        <p:nvPicPr>
          <p:cNvPr id="596" name="Shape 5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025" y="2823775"/>
            <a:ext cx="2030249" cy="22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Shape 5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099" y="2570706"/>
            <a:ext cx="2030250" cy="2417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7" y="1292930"/>
            <a:ext cx="4286250" cy="3257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1292930"/>
            <a:ext cx="4254263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37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10" name="Shape 6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24" y="205975"/>
            <a:ext cx="8033839" cy="47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“twin-tailed” ticket - Bryan as Populist w/ Tom Watson of Ga and Democrat w/ Arthur Sewall of Maine.  </a:t>
            </a:r>
          </a:p>
          <a:p>
            <a:r>
              <a:rPr lang="en-US" dirty="0"/>
              <a:t>- Watson attacked Sewall.</a:t>
            </a:r>
          </a:p>
        </p:txBody>
      </p:sp>
    </p:spTree>
    <p:extLst>
      <p:ext uri="{BB962C8B-B14F-4D97-AF65-F5344CB8AC3E}">
        <p14:creationId xmlns:p14="http://schemas.microsoft.com/office/powerpoint/2010/main" val="1596246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W.J. Bryan</a:t>
            </a:r>
          </a:p>
        </p:txBody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-36 years old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-traveled 18,000 miles by train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-gave over 600 speeches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-hurt by: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 sz="2400"/>
              <a:t>-rise in wheat prices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-employers threatening to 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		shut down</a:t>
            </a:r>
          </a:p>
        </p:txBody>
      </p:sp>
      <p:pic>
        <p:nvPicPr>
          <p:cNvPr id="617" name="Shape 6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475" y="888325"/>
            <a:ext cx="3207774" cy="38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24" name="Shape 6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00" y="249537"/>
            <a:ext cx="8686799" cy="4644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R. Hofstadter - Age of Reform (1955)</a:t>
            </a:r>
          </a:p>
        </p:txBody>
      </p:sp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Saw good and bad in the Populists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positive - insisted on fed gov’t’s responsibility to promote common good and deal w/ problems of industrialization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negative - backward-looking and nostalgic ideology, hopelessly tried to restore a mythical agrarian golden age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Resumption Act of 1875 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-withdraw greenbacks, resume gold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-debtors and farmers against this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-helped elect a Democratic House (1st since Civil War)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 Conflict and Ethnic Clashes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-Railroad Strike of 1877 - Hayes called in Fed troops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-Chinese Immigrants to CA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		-Railroads and mines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		-Conflicts w/ Irish immigrants (Denis Kearney)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		-Chinese Exclusion Act of 1882</a:t>
            </a:r>
          </a:p>
          <a:p>
            <a:pPr>
              <a:spcBef>
                <a:spcPts val="0"/>
              </a:spcBef>
              <a:buNone/>
            </a:pPr>
            <a:r>
              <a:rPr lang="en" sz="2400" dirty="0"/>
              <a:t>		-</a:t>
            </a:r>
            <a:r>
              <a:rPr lang="en" sz="2400" i="1" dirty="0"/>
              <a:t>US v Wong Kim Ark </a:t>
            </a:r>
            <a:r>
              <a:rPr lang="en" sz="2400" dirty="0"/>
              <a:t>(1882) – 14</a:t>
            </a:r>
            <a:r>
              <a:rPr lang="en" sz="2400" baseline="30000" dirty="0"/>
              <a:t>th</a:t>
            </a:r>
            <a:r>
              <a:rPr lang="en" sz="2400" dirty="0"/>
              <a:t> Amendment/Citizenship</a:t>
            </a:r>
          </a:p>
          <a:p>
            <a:pPr>
              <a:spcBef>
                <a:spcPts val="0"/>
              </a:spcBef>
              <a:buNone/>
            </a:pPr>
            <a:r>
              <a:rPr lang="en" sz="2400" dirty="0"/>
              <a:t>		-</a:t>
            </a:r>
            <a:r>
              <a:rPr lang="en" sz="2400" i="1" dirty="0"/>
              <a:t>Tape v Hurley </a:t>
            </a:r>
            <a:r>
              <a:rPr lang="en" sz="2400" dirty="0"/>
              <a:t>(1885) – public schools</a:t>
            </a:r>
          </a:p>
        </p:txBody>
      </p:sp>
      <p:pic>
        <p:nvPicPr>
          <p:cNvPr id="4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41" y="2057400"/>
            <a:ext cx="1484454" cy="1430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Billion-Dollar Congress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-Sherman Silver Purchase Act of 1890 - Congress had to purchase $4 million in silver every month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-Higher tariff (McKinley Tariff)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hurt farmers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-Sherman Anti-Trust Act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875" y="132450"/>
            <a:ext cx="6504800" cy="48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4" name="Shape 4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775" y="15240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51" name="Shape 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850" y="148075"/>
            <a:ext cx="6463100" cy="48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410</Words>
  <Application>Microsoft Office PowerPoint</Application>
  <PresentationFormat>On-screen Show (16:9)</PresentationFormat>
  <Paragraphs>91</Paragraphs>
  <Slides>38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Arial</vt:lpstr>
      <vt:lpstr>swiss</vt:lpstr>
      <vt:lpstr>PowerPoint Presentation</vt:lpstr>
      <vt:lpstr>Depression, Deflation, and Inflation</vt:lpstr>
      <vt:lpstr>PowerPoint Presentation</vt:lpstr>
      <vt:lpstr>Resumption Act of 1875 </vt:lpstr>
      <vt:lpstr>Class Conflict and Ethnic Clashes</vt:lpstr>
      <vt:lpstr>The Billion-Dollar Congress</vt:lpstr>
      <vt:lpstr>PowerPoint Presentation</vt:lpstr>
      <vt:lpstr>PowerPoint Presentation</vt:lpstr>
      <vt:lpstr>PowerPoint Presentation</vt:lpstr>
      <vt:lpstr>PowerPoint Presentation</vt:lpstr>
      <vt:lpstr>Tom Watson</vt:lpstr>
      <vt:lpstr>Tom Watson (continued)</vt:lpstr>
      <vt:lpstr>Election of 1892</vt:lpstr>
      <vt:lpstr>PowerPoint Presentation</vt:lpstr>
      <vt:lpstr>PowerPoint Presentation</vt:lpstr>
      <vt:lpstr>Panic of 1893</vt:lpstr>
      <vt:lpstr>Issues with Gold</vt:lpstr>
      <vt:lpstr>PowerPoint Presentation</vt:lpstr>
      <vt:lpstr>Coxey’s Army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McKinley</vt:lpstr>
      <vt:lpstr>PowerPoint Presentation</vt:lpstr>
      <vt:lpstr>PowerPoint Presentation</vt:lpstr>
      <vt:lpstr>PowerPoint Presentation</vt:lpstr>
      <vt:lpstr>W.J. Bryan</vt:lpstr>
      <vt:lpstr>PowerPoint Presentation</vt:lpstr>
      <vt:lpstr>R. Hofstadter - Age of Reform (1955)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 Age Politics</dc:title>
  <dc:creator>Paul Scruggs</dc:creator>
  <cp:lastModifiedBy>Paul Scruggs</cp:lastModifiedBy>
  <cp:revision>12</cp:revision>
  <dcterms:modified xsi:type="dcterms:W3CDTF">2019-01-22T02:16:29Z</dcterms:modified>
</cp:coreProperties>
</file>