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0138-08F0-47ED-9270-31F5E5F88D9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93880-A122-40FB-A46A-5A9DFADE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5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856F-EC1A-4B10-8A99-70F743D8212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4436-A051-45D7-B71F-29371F15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Mercantilism, the Empire, and Salutary Neglect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8E15-C3BB-4D27-BEE6-29A90D83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New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BBC0-46E3-4773-91A2-5B3B1F0DD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1691 – new charter for Massachusetts, absorbed Plymouth</a:t>
            </a:r>
          </a:p>
          <a:p>
            <a:r>
              <a:rPr lang="en-US" dirty="0"/>
              <a:t>Property holders, and not “saints” vote in elections for Massachusetts General Court</a:t>
            </a:r>
          </a:p>
          <a:p>
            <a:r>
              <a:rPr lang="en-US" dirty="0"/>
              <a:t>Governor appointed by King (no longer elected)</a:t>
            </a:r>
          </a:p>
          <a:p>
            <a:r>
              <a:rPr lang="en-US" dirty="0"/>
              <a:t>English Toleration Act of 1690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CE306C-A70B-428B-925B-C036E40AB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61" y="807986"/>
            <a:ext cx="3134867" cy="4748468"/>
          </a:xfrm>
        </p:spPr>
      </p:pic>
    </p:spTree>
    <p:extLst>
      <p:ext uri="{BB962C8B-B14F-4D97-AF65-F5344CB8AC3E}">
        <p14:creationId xmlns:p14="http://schemas.microsoft.com/office/powerpoint/2010/main" val="362096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Salutary Neglect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1607-1763 – England did not strictly enforce Parliamentary laws regarding colonies, let them act mostly as independent states</a:t>
            </a:r>
          </a:p>
        </p:txBody>
      </p:sp>
    </p:spTree>
    <p:extLst>
      <p:ext uri="{BB962C8B-B14F-4D97-AF65-F5344CB8AC3E}">
        <p14:creationId xmlns:p14="http://schemas.microsoft.com/office/powerpoint/2010/main" val="244000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Mercantilism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policy that looked upon trade, colonies, and accumulation of wealth as the basis for military and political strength</a:t>
            </a:r>
          </a:p>
          <a:p>
            <a:r>
              <a:rPr lang="en-US" dirty="0"/>
              <a:t>Colonies only exist to enrich parent country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94" y="3516922"/>
            <a:ext cx="8858768" cy="29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Acts (1650-1673)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Trade to and from colonies can only be carried on English or colonial-built ships w/ English or colonial crews</a:t>
            </a:r>
          </a:p>
          <a:p>
            <a:r>
              <a:rPr lang="en-US" dirty="0"/>
              <a:t>2.  (almost) all goods imported to colonies must go through ports in England</a:t>
            </a:r>
          </a:p>
          <a:p>
            <a:r>
              <a:rPr lang="en-US" dirty="0"/>
              <a:t>3.  “enumerated” goods can be exported to England only (originally just tobacco)</a:t>
            </a:r>
          </a:p>
        </p:txBody>
      </p:sp>
    </p:spTree>
    <p:extLst>
      <p:ext uri="{BB962C8B-B14F-4D97-AF65-F5344CB8AC3E}">
        <p14:creationId xmlns:p14="http://schemas.microsoft.com/office/powerpoint/2010/main" val="203403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Good for New England shipbuilding</a:t>
            </a:r>
          </a:p>
          <a:p>
            <a:r>
              <a:rPr lang="en-US" dirty="0"/>
              <a:t>Chesapeake tobacco had monopoly in England</a:t>
            </a:r>
          </a:p>
          <a:p>
            <a:r>
              <a:rPr lang="en-US" dirty="0"/>
              <a:t>Protection from French and Spanish</a:t>
            </a:r>
          </a:p>
          <a:p>
            <a:r>
              <a:rPr lang="en-US" dirty="0"/>
              <a:t>Hindered development of manufacturing in colonies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07" y="1508674"/>
            <a:ext cx="6646985" cy="49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of the Acts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Colonists engaged in smuggling with French, Dutch, and others</a:t>
            </a:r>
          </a:p>
          <a:p>
            <a:r>
              <a:rPr lang="en-US" dirty="0"/>
              <a:t>Enforcement lax, agents were corrupt</a:t>
            </a:r>
          </a:p>
          <a:p>
            <a:r>
              <a:rPr lang="en-US" dirty="0"/>
              <a:t>Crown made sporadic efforts </a:t>
            </a:r>
          </a:p>
          <a:p>
            <a:pPr lvl="1"/>
            <a:r>
              <a:rPr lang="en-US" dirty="0"/>
              <a:t>1684 – revoked charter of Mass. Bay colony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3411819"/>
            <a:ext cx="4271793" cy="31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F6B74-94F6-4B04-B5AC-743CC088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US" sz="4000"/>
              <a:t>Tumult in the Colonies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E915-3F37-45A0-8ED3-1B401AEB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en-US" sz="2000"/>
              <a:t>1670 – Lord Baltimore places more property restrictions on voting</a:t>
            </a:r>
          </a:p>
          <a:p>
            <a:r>
              <a:rPr lang="en-US" sz="2000"/>
              <a:t>1675 – King Philip’s War</a:t>
            </a:r>
          </a:p>
          <a:p>
            <a:r>
              <a:rPr lang="en-US" sz="2000"/>
              <a:t>1676 – Bacon’s Rebellion</a:t>
            </a:r>
          </a:p>
          <a:p>
            <a:r>
              <a:rPr lang="en-US" sz="2000"/>
              <a:t>1680 – Westo Indian rebellion in Carolinas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38E35-C9B5-4A4E-BE4E-FC66F296F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-1" b="-1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94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Dominion of New England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James II – 1685</a:t>
            </a:r>
          </a:p>
          <a:p>
            <a:r>
              <a:rPr lang="en-US" dirty="0"/>
              <a:t>Determined to increase royal control over colonies</a:t>
            </a:r>
          </a:p>
          <a:p>
            <a:r>
              <a:rPr lang="en-US" dirty="0"/>
              <a:t>Larger administrative units</a:t>
            </a:r>
          </a:p>
          <a:p>
            <a:r>
              <a:rPr lang="en-US" dirty="0"/>
              <a:t>1686 – NY, NJ, NE colonies became Dominion of New England</a:t>
            </a:r>
          </a:p>
          <a:p>
            <a:r>
              <a:rPr lang="en-US" dirty="0"/>
              <a:t>Sir Edmund Andros sent as governor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5" y="1690688"/>
            <a:ext cx="3688862" cy="5080569"/>
          </a:xfrm>
        </p:spPr>
      </p:pic>
    </p:spTree>
    <p:extLst>
      <p:ext uri="{BB962C8B-B14F-4D97-AF65-F5344CB8AC3E}">
        <p14:creationId xmlns:p14="http://schemas.microsoft.com/office/powerpoint/2010/main" val="216759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Glorious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1688 – James II deposed in favor of William and Mary</a:t>
            </a:r>
          </a:p>
          <a:p>
            <a:r>
              <a:rPr lang="en-US" dirty="0"/>
              <a:t>Dominion of New England ended and colonies operated separately again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0009"/>
            <a:ext cx="5181600" cy="40625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3634154"/>
            <a:ext cx="1842147" cy="30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EE4A-9AFC-478E-87BD-0B6A0588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63DB-7ABB-4249-A07A-974FFF09D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Maryland – insurgents drove out Lord Baltimore’s officials </a:t>
            </a:r>
          </a:p>
          <a:p>
            <a:pPr lvl="1"/>
            <a:r>
              <a:rPr lang="en-US" dirty="0"/>
              <a:t>-1715 – 5</a:t>
            </a:r>
            <a:r>
              <a:rPr lang="en-US" baseline="30000" dirty="0"/>
              <a:t>th</a:t>
            </a:r>
            <a:r>
              <a:rPr lang="en-US" dirty="0"/>
              <a:t> Lord Baltimore joined Anglican Church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410D7-4609-4ECD-9BCC-6F714C7DB1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Jacob Leisler – NY dissident</a:t>
            </a:r>
          </a:p>
          <a:p>
            <a:pPr lvl="1"/>
            <a:r>
              <a:rPr lang="en-US" dirty="0"/>
              <a:t>Proclaimed himself head of NY gov’t for 2 years</a:t>
            </a:r>
          </a:p>
          <a:p>
            <a:pPr lvl="1"/>
            <a:r>
              <a:rPr lang="en-US" dirty="0"/>
              <a:t>Resisted new governor from W &amp; M</a:t>
            </a:r>
          </a:p>
          <a:p>
            <a:pPr lvl="1"/>
            <a:r>
              <a:rPr lang="en-US" dirty="0"/>
              <a:t>Hung, drawn, quartered</a:t>
            </a:r>
          </a:p>
          <a:p>
            <a:r>
              <a:rPr lang="en-US" dirty="0"/>
              <a:t>“</a:t>
            </a:r>
            <a:r>
              <a:rPr lang="en-US" dirty="0" err="1"/>
              <a:t>Leislerians</a:t>
            </a:r>
            <a:r>
              <a:rPr lang="en-US" dirty="0"/>
              <a:t>” and “Anti-</a:t>
            </a:r>
            <a:r>
              <a:rPr lang="en-US" dirty="0" err="1"/>
              <a:t>Leislerians</a:t>
            </a:r>
            <a:r>
              <a:rPr lang="en-US" dirty="0"/>
              <a:t>” in NY politics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B6D8E-3E5B-41E2-B909-2C087CE64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77" y="3140764"/>
            <a:ext cx="2520279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Mercantilism, the Empire, and Salutary Neglect</vt:lpstr>
      <vt:lpstr>Mercantilism</vt:lpstr>
      <vt:lpstr>Navigation Acts (1650-1673)</vt:lpstr>
      <vt:lpstr>Impact of Acts?</vt:lpstr>
      <vt:lpstr>Enforcement of the Acts</vt:lpstr>
      <vt:lpstr>Tumult in the Colonies</vt:lpstr>
      <vt:lpstr>Dominion of New England </vt:lpstr>
      <vt:lpstr>Glorious Revolution</vt:lpstr>
      <vt:lpstr>Other Dissidents</vt:lpstr>
      <vt:lpstr>Changes in New England</vt:lpstr>
      <vt:lpstr>Salutary Neglect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Mercantilism, the Empire, and Salutary Neglect</dc:title>
  <dc:creator>Paul Scruggs</dc:creator>
  <cp:lastModifiedBy>Paul Scruggs</cp:lastModifiedBy>
  <cp:revision>1</cp:revision>
  <dcterms:created xsi:type="dcterms:W3CDTF">2020-08-25T02:55:02Z</dcterms:created>
  <dcterms:modified xsi:type="dcterms:W3CDTF">2020-08-25T02:55:11Z</dcterms:modified>
</cp:coreProperties>
</file>