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80" r:id="rId3"/>
    <p:sldId id="281" r:id="rId4"/>
    <p:sldId id="302" r:id="rId5"/>
    <p:sldId id="301" r:id="rId6"/>
    <p:sldId id="283" r:id="rId7"/>
    <p:sldId id="306" r:id="rId8"/>
    <p:sldId id="284" r:id="rId9"/>
    <p:sldId id="285" r:id="rId10"/>
    <p:sldId id="286" r:id="rId11"/>
    <p:sldId id="287" r:id="rId12"/>
    <p:sldId id="288" r:id="rId13"/>
    <p:sldId id="305" r:id="rId14"/>
    <p:sldId id="289" r:id="rId15"/>
    <p:sldId id="307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21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422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00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9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8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266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511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33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97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915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494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06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41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68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81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83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49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22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38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63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American History II – Labor Unions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Strength in Unions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of labor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Corporations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Machines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Immigrants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B13F9A"/>
                </a:solidFill>
              </a:rPr>
              <a:t>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Ways to fight labor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Scabs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Lockouts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dog contracts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Blacklists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9B639"/>
                </a:solidFill>
              </a:rPr>
              <a:t>¡</a:t>
            </a:r>
            <a:r>
              <a:rPr lang="en" sz="1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Company towns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B13F9A"/>
                </a:solidFill>
              </a:rPr>
              <a:t>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Middle-class mainly unconcerned with the poor</a:t>
            </a:r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275" y="1776432"/>
            <a:ext cx="4517525" cy="253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Ailing Labor Movement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Civil War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Labor Union- 1866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Depression of 1870s ended it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	-broad social program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Knights of Labor- 1869 (secret)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250" y="1271425"/>
            <a:ext cx="3671000" cy="351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 dirty="0">
                <a:solidFill>
                  <a:srgbClr val="B13F9A"/>
                </a:solidFill>
              </a:rPr>
              <a:t></a:t>
            </a:r>
            <a:r>
              <a:rPr lang="en" sz="2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Knights involved in “communist” activities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9B639"/>
                </a:solidFill>
              </a:rPr>
              <a:t>¡</a:t>
            </a:r>
            <a:r>
              <a:rPr lang="en" sz="2300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Involved skilled &amp; unskilled labor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lang="en-US" sz="2300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lang="en-US" sz="2300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r>
              <a:rPr lang="en-US" sz="2300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Terence Powderly</a:t>
            </a:r>
            <a:endParaRPr sz="2300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09" y="2023352"/>
            <a:ext cx="1899394" cy="29024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Knights of Labor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Advocated</a:t>
            </a:r>
          </a:p>
          <a:p>
            <a:r>
              <a:rPr lang="en-US" dirty="0"/>
              <a:t>	1) worker cooperatives</a:t>
            </a:r>
          </a:p>
          <a:p>
            <a:r>
              <a:rPr lang="en-US" dirty="0"/>
              <a:t>	2)  abolition of child labor</a:t>
            </a:r>
          </a:p>
          <a:p>
            <a:r>
              <a:rPr lang="en-US" dirty="0"/>
              <a:t>	3) abolition of trusts and monopolies</a:t>
            </a:r>
          </a:p>
        </p:txBody>
      </p:sp>
    </p:spTree>
    <p:extLst>
      <p:ext uri="{BB962C8B-B14F-4D97-AF65-F5344CB8AC3E}">
        <p14:creationId xmlns:p14="http://schemas.microsoft.com/office/powerpoint/2010/main" val="17628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American Federation of Labor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1886- Samuel Gompers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Group of national unions of skilled craftsmen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Wanted more for labor- hours, wages, conditions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Believed in “closed shop trade agreements”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Used walkouts and boycotts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66224" y="3049700"/>
            <a:ext cx="1467275" cy="1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92" y="451189"/>
            <a:ext cx="7885416" cy="823494"/>
          </a:xfrm>
        </p:spPr>
        <p:txBody>
          <a:bodyPr/>
          <a:lstStyle/>
          <a:p>
            <a:r>
              <a:rPr lang="en-US" sz="4400" dirty="0"/>
              <a:t>“Mother” Mary Harris Jones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4" y="1460499"/>
            <a:ext cx="2723478" cy="33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Railroad Strike of 1877 (Great Strike)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Workers for Baltimore and Ohio Railroad (B &amp; O) struck to protest 2</a:t>
            </a:r>
            <a:r>
              <a:rPr lang="en" sz="2400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nd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wage cut in 2 months. (WVa)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freight and some passenger trains stopped for over a week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than half of freight on nation’s 75,000 miles of track stalled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 Guard called in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Rutherford B. Hayes had to send in Federal troops to break strike as it spread to other cities.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people sympathetic to the men on strike.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the RR strikes of 1877 were over, &gt;100 people dead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100,000 had gone on strike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625" y="3682175"/>
            <a:ext cx="1158649" cy="14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0" y="286862"/>
            <a:ext cx="7537774" cy="45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Haymarket Riot (1886)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o</a:t>
            </a:r>
            <a:r>
              <a:rPr lang="en" sz="1800">
                <a:solidFill>
                  <a:srgbClr val="CC0000"/>
                </a:solidFill>
              </a:rPr>
              <a:t>C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rowd of 3,000 gathered in Chicago on May 4 to protest police brutality at the McCormick Harvester Works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Storm clouds came and crowd dwindled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180 policemen showed up and ordered the crowd to disperse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Speaker said meeting was almost over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Gov’t Tackles the Trusts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Sherman Antitrust Act- 1890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No distinction b/t good &amp; bad trust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No means of enforcement, lots of loopholes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Used against labor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SC of the period almost always favored business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300" y="2113550"/>
            <a:ext cx="1478924" cy="223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00" y="268325"/>
            <a:ext cx="6835975" cy="46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o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omb exploded in midst of policemen (66 wounded – 7 later died)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Police fired on crowd, killing several, wounding 200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evidence of who threw bomb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Police arrested 8 anarchist leaders in Chicago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 anarchists were found guilty and sentenced to death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Public outcry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Also discredited labor movement in the U.S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-Gov. John Altgeld - pardons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050" y="2930875"/>
            <a:ext cx="132397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Homestead Strike - 1892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Workers at Carnegie Steel plant at Homestead, Pa. went on strike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Carnegie away in Europe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CC0000"/>
                </a:solidFill>
              </a:rPr>
              <a:t>n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Henry Clay Frick managed plant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Reduced workers’ wages and fortified the plant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labor movement in steel industry set back 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until New Deal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500" y="2518075"/>
            <a:ext cx="1419225" cy="194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Pullman Strike - 1894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Strike against the Pullman Company by workers, protesting the tight control Pullman had over his employees by setting rent and prices in stores, etc.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American Railway Union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Eugene Debs got involved. 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jailed, </a:t>
            </a:r>
            <a:r>
              <a:rPr lang="en" sz="22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re Debs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CC0000"/>
                </a:solidFill>
              </a:rPr>
              <a:t>o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Police, militia, and troops broke strike.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225" y="279052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810" y="494925"/>
            <a:ext cx="1422114" cy="11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South in the Age of Industry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Sharecropping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Cigarette-making machine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James Buchanan Duke- Trinity College- Durham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8" y="544298"/>
            <a:ext cx="3526316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40" y="3229071"/>
            <a:ext cx="190500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77" y="5919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87881"/>
            <a:ext cx="3966910" cy="2639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50" y="2065389"/>
            <a:ext cx="3946130" cy="2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Idea of “New South”- Henry Grady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Atlanta Constitution - Confed.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funeral story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RRs cost too much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Textile mills in south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¢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Cheap labor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¢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work for wages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¢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Bound to company town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625" y="2641900"/>
            <a:ext cx="25717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725" y="817325"/>
            <a:ext cx="24574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v EC Knight (1895)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Sherman Act work?</a:t>
            </a:r>
          </a:p>
        </p:txBody>
      </p:sp>
    </p:spTree>
    <p:extLst>
      <p:ext uri="{BB962C8B-B14F-4D97-AF65-F5344CB8AC3E}">
        <p14:creationId xmlns:p14="http://schemas.microsoft.com/office/powerpoint/2010/main" val="380737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Impact of the New Industrial Revolution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1900">
                <a:solidFill>
                  <a:srgbClr val="000000"/>
                </a:solidFill>
              </a:rPr>
              <a:t>S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tandard of living increase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Growth of cities, decline of agriculture (Jefferson)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Life by the whistle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Horatio Alger Myth - self made men were rare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100" y="2873100"/>
            <a:ext cx="1213624" cy="19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married women worked to help support families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9B639"/>
                </a:solidFill>
              </a:rPr>
              <a:t>¡</a:t>
            </a:r>
            <a:r>
              <a:rPr lang="en"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“Gibson Girls”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disparity- wealth, unemployment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13F9A"/>
                </a:solidFill>
              </a:rPr>
              <a:t></a:t>
            </a:r>
            <a:r>
              <a:rPr lang="en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products around the world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125" y="2295175"/>
            <a:ext cx="1750274" cy="25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875" y="2094612"/>
            <a:ext cx="766473" cy="9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650</Words>
  <Application>Microsoft Office PowerPoint</Application>
  <PresentationFormat>On-screen Show (16:9)</PresentationFormat>
  <Paragraphs>102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Verdana</vt:lpstr>
      <vt:lpstr>modern</vt:lpstr>
      <vt:lpstr>American History II – Labor Unions</vt:lpstr>
      <vt:lpstr>Gov’t Tackles the Trusts</vt:lpstr>
      <vt:lpstr>South in the Age of Industry</vt:lpstr>
      <vt:lpstr>PowerPoint Presentation</vt:lpstr>
      <vt:lpstr>PowerPoint Presentation</vt:lpstr>
      <vt:lpstr>PowerPoint Presentation</vt:lpstr>
      <vt:lpstr>US v EC Knight (1895)</vt:lpstr>
      <vt:lpstr>Impact of the New Industrial Revolution</vt:lpstr>
      <vt:lpstr>PowerPoint Presentation</vt:lpstr>
      <vt:lpstr>Strength in Unions</vt:lpstr>
      <vt:lpstr>Ailing Labor Movement</vt:lpstr>
      <vt:lpstr>PowerPoint Presentation</vt:lpstr>
      <vt:lpstr>Knights of Labor</vt:lpstr>
      <vt:lpstr>American Federation of Labor</vt:lpstr>
      <vt:lpstr>“Mother” Mary Harris Jones</vt:lpstr>
      <vt:lpstr>Railroad Strike of 1877 (Great Strike)</vt:lpstr>
      <vt:lpstr>PowerPoint Presentation</vt:lpstr>
      <vt:lpstr>PowerPoint Presentation</vt:lpstr>
      <vt:lpstr>Haymarket Riot (1886)</vt:lpstr>
      <vt:lpstr>PowerPoint Presentation</vt:lpstr>
      <vt:lpstr>PowerPoint Presentation</vt:lpstr>
      <vt:lpstr>PowerPoint Presentation</vt:lpstr>
      <vt:lpstr>Homestead Strike - 1892</vt:lpstr>
      <vt:lpstr>Pullman Strike - 1894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Comes of Age (1865-1900)</dc:title>
  <dc:creator>Paul Scruggs</dc:creator>
  <cp:lastModifiedBy>Paul Scruggs</cp:lastModifiedBy>
  <cp:revision>9</cp:revision>
  <dcterms:modified xsi:type="dcterms:W3CDTF">2020-08-25T12:26:12Z</dcterms:modified>
</cp:coreProperties>
</file>