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EB60-A20F-4FC8-AC43-9CE3B23B481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3EAC-6081-4356-872D-F802A88C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3068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63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18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12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423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32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70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09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030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81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174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70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128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72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55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306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593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329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055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479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555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0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818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990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648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193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02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05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3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28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48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01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2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Roosevelt and America Move to War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A.P. U.S. 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F.  Congress Legislates Neutrality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(Gerald) Nye Committee- idea that businesses &amp; bankers caused WWI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Citizens believed, Congress legislated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Mussolini’s attack on Ethiopia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Neutrality Acts of ‘35, ‘36, &amp; ‘37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American wartime restrictions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Couldn’t sail on belligerent ships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Couldn’t sell weapons to belligerents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Couldn’t make loans to belligerents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No distinction b/t aggressors &amp; defenders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350" y="1973775"/>
            <a:ext cx="2924600" cy="28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300" y="205975"/>
            <a:ext cx="5418767" cy="48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G.  America Dooms Loyalist Spain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Spanish Civil War- 1936-1939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Training ground of WWII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Rebels led by fascist Francisco Franco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Received aid from Mussolini &amp; Hitler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425" y="1290700"/>
            <a:ext cx="3417200" cy="34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n</a:t>
            </a:r>
            <a:r>
              <a:rPr lang="en" sz="2400"/>
              <a:t>Loyalists (royal govt. in power)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CC"/>
                </a:solidFill>
              </a:rPr>
              <a:t>n</a:t>
            </a:r>
            <a:r>
              <a:rPr lang="en" sz="2400"/>
              <a:t>Received aid from USSR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CC"/>
                </a:solidFill>
              </a:rPr>
              <a:t>n</a:t>
            </a:r>
            <a:r>
              <a:rPr lang="en" sz="2400"/>
              <a:t>Made US NOT send aid- doomed Spain to dictatorship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CC"/>
                </a:solidFill>
              </a:rPr>
              <a:t>n</a:t>
            </a:r>
            <a:r>
              <a:rPr lang="en" sz="2400"/>
              <a:t>Took Congress until 1938 to begin preparing for war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H.  Appeasing Japan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1937- Japan continued attack on China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FDR’s “quarantine speech”- trade embargos on aggressor nations- attacked by isolationist critics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‘37- Panay incident- Japanese sunk American gunboat w/ 2 killed- no war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525" y="1479125"/>
            <a:ext cx="4287249" cy="3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Appeasing Germany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Mid 1930s- Hitler built war machine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March ‘38- took over Austria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Sept. ‘38- took over part of Czech- Sudetenland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Sept. ‘38- Munich Conference- appeasement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GB PM Neville Chamberlain- “peace within our time”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March ‘39- took over the rest of Czech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229912"/>
            <a:ext cx="4588625" cy="36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I.  Hitler’s Belligerency &amp; US Neutrality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Aug. 23,1939- USSR/German nonaggression pact (secretly decided to divide Poland)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Sept. 1, 1939- Hitler’s invasion of Poland- blitzkrieg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Americans still wanted neutrality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Neutrality Act of 1939 (Cash &amp; Carry)- pay immediately &amp; transport in own ships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Started to lift recession of ‘37-’38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393550"/>
            <a:ext cx="3994499" cy="336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0">
                <a:solidFill>
                  <a:srgbClr val="333399"/>
                </a:solidFill>
              </a:rPr>
              <a:t>J.  The Fall of France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Phony war- followed Poland’s fall (sitzkrieg)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USSR took over Finland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Hitler launched attack on France April 1940- Denmark, Belgium, Netherlands, &amp; Denmark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France fell in June- Dunkirk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PM Winston Churchill &amp; England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US took serious note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0000"/>
                </a:solidFill>
              </a:rPr>
              <a:t>n</a:t>
            </a:r>
            <a:r>
              <a:rPr lang="en" sz="1600"/>
              <a:t>FDR asked Congress to prepare- $ for military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0000"/>
                </a:solidFill>
              </a:rPr>
              <a:t>n</a:t>
            </a:r>
            <a:r>
              <a:rPr lang="en" sz="1600"/>
              <a:t>Draft law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0000"/>
                </a:solidFill>
              </a:rPr>
              <a:t>n</a:t>
            </a:r>
            <a:r>
              <a:rPr lang="en" sz="1600"/>
              <a:t>Monroe Doctrine reborn (w/ help from Latin American nations)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150" y="2584350"/>
            <a:ext cx="3690475" cy="20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Battle of Britain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German air attacks against Britain- summer 1940- Battle of Britain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Sentiment grew for GB- Committee to Defend America by Aiding the Allies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Helping GB appealed to interventionists &amp; isolationists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America First Committee- not help GB, focus on strengthening US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621675"/>
            <a:ext cx="3713425" cy="275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Destroyers for Bases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CC"/>
                </a:solidFill>
              </a:rPr>
              <a:t>n</a:t>
            </a:r>
            <a:r>
              <a:rPr lang="en" sz="2400"/>
              <a:t>Bases for Battleships deal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n</a:t>
            </a:r>
            <a:r>
              <a:rPr lang="en" sz="2400"/>
              <a:t>50 old ships to GB in exchange for 8 defensive base sites in Western Hem.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n</a:t>
            </a:r>
            <a:r>
              <a:rPr lang="en" sz="2400"/>
              <a:t>Done w/out Congressional approval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n</a:t>
            </a:r>
            <a:r>
              <a:rPr lang="en" sz="2400"/>
              <a:t>Some outraged, but most Americans okay w/ this- trying to stay out of war- violation of Neutrality Acts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0">
                <a:solidFill>
                  <a:srgbClr val="333399"/>
                </a:solidFill>
              </a:rPr>
              <a:t>A.  The London Conference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America continued isolationism- official policy was neutrality- depression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</a:rPr>
              <a:t>n</a:t>
            </a:r>
            <a:r>
              <a:rPr lang="en" sz="1800" dirty="0"/>
              <a:t>FDR’s thinking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3333CC"/>
                </a:solidFill>
              </a:rPr>
              <a:t>n</a:t>
            </a:r>
            <a:r>
              <a:rPr lang="en" sz="1800" dirty="0"/>
              <a:t>Summer ’33- Conference planned to stabilize world currencies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</a:rPr>
              <a:t>n</a:t>
            </a:r>
            <a:r>
              <a:rPr lang="en" sz="1800" dirty="0"/>
              <a:t>FDR- 1</a:t>
            </a:r>
            <a:r>
              <a:rPr lang="en" sz="1800" baseline="30000" dirty="0"/>
              <a:t>st</a:t>
            </a:r>
            <a:r>
              <a:rPr lang="en" sz="1800" dirty="0"/>
              <a:t> US would go, then no- focus on domestic problems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FF0000"/>
                </a:solidFill>
              </a:rPr>
              <a:t>n</a:t>
            </a:r>
            <a:r>
              <a:rPr lang="en" sz="1800" dirty="0"/>
              <a:t>Conference fell apart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00" y="1733550"/>
            <a:ext cx="4335225" cy="2615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FDR Shatters the Two-Term Tradition in 1940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Reps. Nominated Wendell Wilkie (had been Democrat)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FDR waited until late to declare intention to run again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Both ran on the platform to keep US out of war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Popular vote a difference of 5 mil. But electoral college still a landslide for FDR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525" y="1011875"/>
            <a:ext cx="3007399" cy="39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7100"/>
            <a:ext cx="8463124" cy="45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Congress Passes Lend-Lease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FDR proposed Lend-Lease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Allies could borrow or lease weapons, when fighting was over they could be returned (neighbor’s house on fire)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Critics said we wouldn’t want used weapons back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Send guns, not sons- billions, not bodies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700" y="1418849"/>
            <a:ext cx="4623650" cy="25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Lend-Lease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333CC"/>
                </a:solidFill>
              </a:rPr>
              <a:t>n</a:t>
            </a:r>
            <a:r>
              <a:rPr lang="en" sz="2400"/>
              <a:t>Approved March 1941- abandonment of neutrality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solidFill>
                  <a:srgbClr val="FF0000"/>
                </a:solidFill>
              </a:rPr>
              <a:t>n</a:t>
            </a:r>
            <a:r>
              <a:rPr lang="en" sz="2400"/>
              <a:t>Helped prepare America’s factories for war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3333CC"/>
                </a:solidFill>
              </a:rPr>
              <a:t>n</a:t>
            </a:r>
            <a:r>
              <a:rPr lang="en" sz="2400"/>
              <a:t>Recognized by Germany As unofficial declaration of war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n</a:t>
            </a:r>
            <a:r>
              <a:rPr lang="en" sz="2000"/>
              <a:t>1</a:t>
            </a:r>
            <a:r>
              <a:rPr lang="en" sz="3300" baseline="30000"/>
              <a:t>st</a:t>
            </a:r>
            <a:r>
              <a:rPr lang="en" sz="2000"/>
              <a:t> American ship sunk by U-boat on May 21, 1941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300" y="3296725"/>
            <a:ext cx="2484149" cy="16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End of Nazi-Soviet Pact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Hitler attacked Soviets June 1941- double cross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Allies hoped the 2 would kill each other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FDR decided to offer help to Stalin (lend-lease)- fear of Soviet collapse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Churchill - “If Hitler invaded hell…”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Atlantic Charter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Aug. 1941- agreements b/t FDR &amp; Churchill that looked much like 14 Points- promise to protect GB, against Hitler Germany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900" y="1295737"/>
            <a:ext cx="4272249" cy="353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U.S. Destroyers &amp; Hitler’s U-Boats Clash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1800"/>
              <a:t>Convoys to protect shipping in July ‘41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Sept. 1941- USS Greer fired 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FDR proclaimed shoot on sight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Oct.- USS Kearny &amp; Reuben James attacked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Cash &amp; Carry repealed completely- US merchants could arm themselves &amp; carry weapons to Britain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604435"/>
            <a:ext cx="4217349" cy="281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 enters the War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FDR by now looking for a way in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n</a:t>
            </a:r>
            <a:r>
              <a:rPr lang="en" sz="2000"/>
              <a:t>Came in Pacific, not Atlantic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Japan needed resources for its war machine- couldn’t rely on US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n</a:t>
            </a:r>
            <a:r>
              <a:rPr lang="en" sz="2000"/>
              <a:t>US imposed embargo on Japan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Japenese Response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n</a:t>
            </a:r>
            <a:r>
              <a:rPr lang="en" sz="2000"/>
              <a:t>Needed to cripple US Pacific fleet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n</a:t>
            </a:r>
            <a:r>
              <a:rPr lang="en" sz="2000"/>
              <a:t>No one to stop them in territory take over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Attempted US/Japanese negotiations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3333CC"/>
                </a:solidFill>
              </a:rPr>
              <a:t>n</a:t>
            </a:r>
            <a:r>
              <a:rPr lang="en" sz="2000"/>
              <a:t>Attack on Pearl Harbor- Dec. 7, 1941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0000"/>
                </a:solidFill>
              </a:rPr>
              <a:t>n</a:t>
            </a:r>
            <a:r>
              <a:rPr lang="en" sz="1600"/>
              <a:t>Believed it would come in Philippines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US losses in men &amp; material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100" y="1412674"/>
            <a:ext cx="4524897" cy="29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Bystander to Belligerent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Damaged American fleet, but aroused US anger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US declared war on Japan- Dec. 8, 1941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3333CC"/>
                </a:solidFill>
              </a:rPr>
              <a:t>n</a:t>
            </a:r>
            <a:r>
              <a:rPr lang="en" sz="3200"/>
              <a:t>Germany declared war on US Dec. 11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B.  Freedom for (from?) the Filipinos Recognition for the Russians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US couldn’t afford overseas claims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Tydings-McDuffie Act- would grant independence after 12 years (by 1946)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Keep naval bases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190750"/>
            <a:ext cx="4461050" cy="32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Did we bring ourselves into the war?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-some claim that US isolationism emboldened dictators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-Could FDR and Hull have been more flexible?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Revisionists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-late 40s - Charles Beard - FDR intended embargo to force Japan into war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-50s and 60s - why was Pearl Harbor unprepared?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At Dawn We Slept </a:t>
            </a:r>
            <a:r>
              <a:rPr lang="en"/>
              <a:t>(1981)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Gordon Prange - definitive study of Pearl Harbor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-could have been better prepared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-no evidence of “secret plot”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-well planned attack by Japanese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John Toland - </a:t>
            </a:r>
            <a:r>
              <a:rPr lang="en" i="1"/>
              <a:t>Infamy:  Pearl Harbor and Its Aftermath </a:t>
            </a:r>
            <a:r>
              <a:rPr lang="en"/>
              <a:t>(1982)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-Claimed that FDR knew about Pearl Harbor attack but intentionally allowed it to happen </a:t>
            </a:r>
          </a:p>
          <a:p>
            <a:pPr marL="914400" indent="457200">
              <a:spcBef>
                <a:spcPts val="0"/>
              </a:spcBef>
              <a:buNone/>
            </a:pPr>
            <a:r>
              <a:rPr lang="en"/>
              <a:t>-no evidence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Recognition for the Russians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Japanese thoughts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Formal recognition for USSR in 1933- trade &amp; balance of power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Many disagreed w/policy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375" y="1283450"/>
            <a:ext cx="4558875" cy="36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0">
                <a:solidFill>
                  <a:srgbClr val="333399"/>
                </a:solidFill>
              </a:rPr>
              <a:t>C.  Becoming a Good Neighbor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Depression made America less willing to create empire in Latin America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Fewer American $ to protect there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FDR wished to line up support against European &amp; Asian threats to protect western hemisphere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Endorsed nonintervention (no force)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	-opposite of his distant cousin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Good Neighbor Policy (continued)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Left Haiti in 1934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Released Cuba from Platt Amendment in 1934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Came to peaceful treaty when Mexican govt. nationalized American oil companies in 1938</a:t>
            </a:r>
          </a:p>
          <a:p>
            <a:pPr lvl="0" rtl="0">
              <a:lnSpc>
                <a:spcPct val="8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FDR hero among Latin American nations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773" y="1063375"/>
            <a:ext cx="2797500" cy="38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D.  Secretary Cordell Hull’s Reciprocal Trade Agreement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Hull &amp; FDR convinced Congress to pass Reciprocal Trade Agreements Act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Designed to lower Hawley-Smoot Tariff &amp; increase international trade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Could lower tariffs by 50% w/ individual nations if the other nation agreed to like measures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Didn’t need Senate approval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21 countries, large increase in trade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Led way for American idea of international free trade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00" y="2453525"/>
            <a:ext cx="1882199" cy="26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333399"/>
                </a:solidFill>
              </a:rPr>
              <a:t>E.  Storm-Cellar Isolationism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Ruin of WWI &amp; depression spread totalitarianism in Europe- state is ALL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USSR (communism)- Joseph Stalin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Italy (Fascism)- Benito Mussolini 1922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Germany (Nazi)- Adolf Hitler 1933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674" y="2687800"/>
            <a:ext cx="2058325" cy="23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400" y="2721262"/>
            <a:ext cx="1591225" cy="22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719" y="2553925"/>
            <a:ext cx="2016930" cy="23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1935- Italy attacked Ethiopia (oil)- League of Nation’s response- admonished Italy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1936- Germany &amp; Italy had allied, 1940- Japan joined in the Tripartite Pact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All felt mistreated by Treaty of Versailles, didn’t have enough land for population, wanted to build strong militaries, left League of Nations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333CC"/>
                </a:solidFill>
              </a:rPr>
              <a:t>n</a:t>
            </a:r>
            <a:r>
              <a:rPr lang="en" sz="1800"/>
              <a:t>America &amp; their oceans</a:t>
            </a:r>
          </a:p>
          <a:p>
            <a:pPr lvl="0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n</a:t>
            </a:r>
            <a:r>
              <a:rPr lang="en" sz="1800"/>
              <a:t>Remembered WWI &amp; its outcome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775" y="2955250"/>
            <a:ext cx="3767249" cy="21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1214</Words>
  <Application>Microsoft Office PowerPoint</Application>
  <PresentationFormat>On-screen Show (16:9)</PresentationFormat>
  <Paragraphs>158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simple-light</vt:lpstr>
      <vt:lpstr>Roosevelt and America Move to War</vt:lpstr>
      <vt:lpstr>A.  The London Conference</vt:lpstr>
      <vt:lpstr>B.  Freedom for (from?) the Filipinos Recognition for the Russians</vt:lpstr>
      <vt:lpstr>Recognition for the Russians</vt:lpstr>
      <vt:lpstr>C.  Becoming a Good Neighbor</vt:lpstr>
      <vt:lpstr>Good Neighbor Policy (continued)</vt:lpstr>
      <vt:lpstr>D.  Secretary Cordell Hull’s Reciprocal Trade Agreement</vt:lpstr>
      <vt:lpstr>E.  Storm-Cellar Isolationism</vt:lpstr>
      <vt:lpstr>PowerPoint Presentation</vt:lpstr>
      <vt:lpstr>F.  Congress Legislates Neutrality</vt:lpstr>
      <vt:lpstr>PowerPoint Presentation</vt:lpstr>
      <vt:lpstr>G.  America Dooms Loyalist Spain</vt:lpstr>
      <vt:lpstr>PowerPoint Presentation</vt:lpstr>
      <vt:lpstr>H.  Appeasing Japan </vt:lpstr>
      <vt:lpstr>Appeasing Germany</vt:lpstr>
      <vt:lpstr>I.  Hitler’s Belligerency &amp; US Neutrality</vt:lpstr>
      <vt:lpstr>J.  The Fall of France</vt:lpstr>
      <vt:lpstr>Battle of Britain</vt:lpstr>
      <vt:lpstr>Destroyers for Bases</vt:lpstr>
      <vt:lpstr>FDR Shatters the Two-Term Tradition in 1940</vt:lpstr>
      <vt:lpstr>PowerPoint Presentation</vt:lpstr>
      <vt:lpstr>Congress Passes Lend-Lease</vt:lpstr>
      <vt:lpstr>Lend-Lease</vt:lpstr>
      <vt:lpstr>End of Nazi-Soviet Pact</vt:lpstr>
      <vt:lpstr>Atlantic Charter</vt:lpstr>
      <vt:lpstr>U.S. Destroyers &amp; Hitler’s U-Boats Clash</vt:lpstr>
      <vt:lpstr>US enters the War</vt:lpstr>
      <vt:lpstr>Japenese Response</vt:lpstr>
      <vt:lpstr>Bystander to Belligerent</vt:lpstr>
      <vt:lpstr>Did we bring ourselves into the war?</vt:lpstr>
      <vt:lpstr>Revisionists</vt:lpstr>
      <vt:lpstr>At Dawn We Slept (1981)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Roosevelt and America Move to War</dc:title>
  <dc:creator>Paul Scruggs</dc:creator>
  <cp:lastModifiedBy>Paul Scruggs</cp:lastModifiedBy>
  <cp:revision>3</cp:revision>
  <dcterms:modified xsi:type="dcterms:W3CDTF">2017-03-28T12:44:12Z</dcterms:modified>
</cp:coreProperties>
</file>