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303" r:id="rId11"/>
    <p:sldId id="304" r:id="rId12"/>
    <p:sldId id="279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7521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6422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903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0397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278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0117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39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16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959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6245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577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Industry Comes of Age (1865-1900)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Russell Conwell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i="1" dirty="0"/>
              <a:t>Acres of Diamonds</a:t>
            </a:r>
            <a:r>
              <a:rPr lang="en-US" sz="2400" dirty="0"/>
              <a:t> - 1890</a:t>
            </a:r>
            <a:endParaRPr lang="en-US" sz="2400" i="1" dirty="0"/>
          </a:p>
          <a:p>
            <a:r>
              <a:rPr lang="en-US" sz="2400" dirty="0"/>
              <a:t>	-Persian Farmer’s Story</a:t>
            </a:r>
          </a:p>
          <a:p>
            <a:r>
              <a:rPr lang="en-US" sz="2400" dirty="0"/>
              <a:t>Union Army Captain</a:t>
            </a:r>
          </a:p>
          <a:p>
            <a:r>
              <a:rPr lang="en-US" sz="2400" dirty="0"/>
              <a:t>Deserted post</a:t>
            </a:r>
          </a:p>
          <a:p>
            <a:r>
              <a:rPr lang="en-US" sz="2400" dirty="0"/>
              <a:t>Sermon repeated 6,000 times before he died in 1925</a:t>
            </a:r>
          </a:p>
          <a:p>
            <a:r>
              <a:rPr lang="en-US" sz="2400" dirty="0"/>
              <a:t>Founded Temple University</a:t>
            </a:r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 dirty="0"/>
              <a:t>Takeaways?</a:t>
            </a:r>
          </a:p>
          <a:p>
            <a:r>
              <a:rPr lang="en-US" sz="2400" dirty="0"/>
              <a:t>	-dig in your own 	garden!</a:t>
            </a:r>
          </a:p>
          <a:p>
            <a:r>
              <a:rPr lang="en-US" sz="2400" dirty="0"/>
              <a:t>	-the rich and poor 	deserve their 	situation</a:t>
            </a:r>
          </a:p>
        </p:txBody>
      </p:sp>
    </p:spTree>
    <p:extLst>
      <p:ext uri="{BB962C8B-B14F-4D97-AF65-F5344CB8AC3E}">
        <p14:creationId xmlns:p14="http://schemas.microsoft.com/office/powerpoint/2010/main" val="102898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03" y="100526"/>
            <a:ext cx="5926455" cy="493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“Social Darwinists”- survival of the fittest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Contempt for poor- their own making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14</a:t>
            </a:r>
            <a:r>
              <a:rPr lang="en" sz="4300" baseline="30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amend- courts ruled corporations as people- used against labor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Miracles of Mechanization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Turn of century- US biggest in industry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Civil War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Natural resources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Immigration (labor)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Ingenuity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9B639"/>
                </a:solidFill>
              </a:rPr>
              <a:t>¢</a:t>
            </a:r>
            <a:r>
              <a:rPr lang="en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Cash register, stock ticker, typewriter, telephone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F9B639"/>
                </a:solidFill>
              </a:rPr>
              <a:t>¢</a:t>
            </a:r>
            <a:r>
              <a:rPr lang="en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Thomas Edison- Menlo Park, NJ- *lightbulb*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25" y="2028900"/>
            <a:ext cx="2644700" cy="198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6787" y="0"/>
            <a:ext cx="7430425" cy="503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Trust Titan Emerges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J.P. Morgan- banking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Andrew Carnegie- steel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Vertical integration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John D. Rockefeller- oil (Standard Oil)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Horizontal integration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Trust, interlocking directorates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6575" y="1882375"/>
            <a:ext cx="1278575" cy="159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2450" y="1739450"/>
            <a:ext cx="1965849" cy="110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5775" y="3360175"/>
            <a:ext cx="1177974" cy="170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00" y="707262"/>
            <a:ext cx="2175225" cy="372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0462" y="437575"/>
            <a:ext cx="3211575" cy="175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0575" y="2342000"/>
            <a:ext cx="3149499" cy="230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Supremacy of Steel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Transformed America- construction, capital goods, stronger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Bessemer Process, coal, iron ore, labor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5925" y="3171575"/>
            <a:ext cx="2685049" cy="175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Carnegie and other Sultans of Steel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Scottish immigrant- quickly moved up the ladder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Partnership of steel producers- $40 mil.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J.P. Morgan bought him out in 1900- US Steel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r>
              <a:rPr lang="en" sz="3800" baseline="30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st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billion dollar corp.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Carnegie’s philanthropy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8050" y="3220825"/>
            <a:ext cx="1362074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Rockefeller grows and American Beauty Rose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Oil in PA- 1859- Kerosene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Ker. Replaced by electric lights- 1885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Internal combustion engine- gasoline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B13F9A"/>
                </a:solidFill>
              </a:rPr>
              <a:t></a:t>
            </a:r>
            <a:r>
              <a:rPr lang="en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John D. Rockefeller- Standard Oil Company- 1872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24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Trust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24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Believed he was going by natural economic law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9B639"/>
                </a:solidFill>
              </a:rPr>
              <a:t>¡</a:t>
            </a:r>
            <a:r>
              <a:rPr lang="en" sz="24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Produced high quality low priced oil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5400" y="1056750"/>
            <a:ext cx="1743075" cy="209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Gospel of Wealth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Robber barons vs. philanthropists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“godliness is in league with riches”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Rockefeller- God gave me my money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	Rev. Russell Conwell - “Acres of Diamonds”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9B639"/>
                </a:solidFill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Carnegie- those entrusted with society’s riches have to prove themselves morally responsible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en" sz="1900">
                <a:solidFill>
                  <a:srgbClr val="B13F9A"/>
                </a:solidFill>
              </a:rPr>
              <a:t>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8950" y="421075"/>
            <a:ext cx="2121499" cy="259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7625" y="3855525"/>
            <a:ext cx="1217625" cy="121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332</Words>
  <Application>Microsoft Office PowerPoint</Application>
  <PresentationFormat>On-screen Show (16:9)</PresentationFormat>
  <Paragraphs>53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modern</vt:lpstr>
      <vt:lpstr>Industry Comes of Age (1865-1900)</vt:lpstr>
      <vt:lpstr>Miracles of Mechanization</vt:lpstr>
      <vt:lpstr>PowerPoint Presentation</vt:lpstr>
      <vt:lpstr>The Trust Titan Emerges</vt:lpstr>
      <vt:lpstr>PowerPoint Presentation</vt:lpstr>
      <vt:lpstr>Supremacy of Steel</vt:lpstr>
      <vt:lpstr>Carnegie and other Sultans of Steel</vt:lpstr>
      <vt:lpstr>Rockefeller grows and American Beauty Rose</vt:lpstr>
      <vt:lpstr>Gospel of Wealth</vt:lpstr>
      <vt:lpstr>Russell Conwell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Comes of Age (1865-1900)</dc:title>
  <dc:creator>Paul Scruggs</dc:creator>
  <cp:lastModifiedBy>Paul Scruggs</cp:lastModifiedBy>
  <cp:revision>9</cp:revision>
  <dcterms:modified xsi:type="dcterms:W3CDTF">2020-08-25T12:16:13Z</dcterms:modified>
</cp:coreProperties>
</file>