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1" r:id="rId5"/>
    <p:sldId id="262" r:id="rId6"/>
    <p:sldId id="269" r:id="rId7"/>
    <p:sldId id="270" r:id="rId8"/>
    <p:sldId id="271" r:id="rId9"/>
    <p:sldId id="260" r:id="rId10"/>
    <p:sldId id="258" r:id="rId11"/>
    <p:sldId id="259" r:id="rId12"/>
    <p:sldId id="263" r:id="rId13"/>
    <p:sldId id="264" r:id="rId14"/>
    <p:sldId id="265" r:id="rId15"/>
    <p:sldId id="266" r:id="rId16"/>
    <p:sldId id="268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47" d="100"/>
          <a:sy n="47" d="100"/>
        </p:scale>
        <p:origin x="6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9B70-2A9B-4456-A60A-B26C3C6E0F23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4CD-B8C1-48C9-B665-7ADF2D63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25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9B70-2A9B-4456-A60A-B26C3C6E0F23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4CD-B8C1-48C9-B665-7ADF2D63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0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9B70-2A9B-4456-A60A-B26C3C6E0F23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4CD-B8C1-48C9-B665-7ADF2D63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6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9B70-2A9B-4456-A60A-B26C3C6E0F23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4CD-B8C1-48C9-B665-7ADF2D63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3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9B70-2A9B-4456-A60A-B26C3C6E0F23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4CD-B8C1-48C9-B665-7ADF2D63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7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9B70-2A9B-4456-A60A-B26C3C6E0F23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4CD-B8C1-48C9-B665-7ADF2D63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9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9B70-2A9B-4456-A60A-B26C3C6E0F23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4CD-B8C1-48C9-B665-7ADF2D63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5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9B70-2A9B-4456-A60A-B26C3C6E0F23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4CD-B8C1-48C9-B665-7ADF2D63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9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9B70-2A9B-4456-A60A-B26C3C6E0F23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4CD-B8C1-48C9-B665-7ADF2D63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0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9B70-2A9B-4456-A60A-B26C3C6E0F23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4CD-B8C1-48C9-B665-7ADF2D63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16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C9B70-2A9B-4456-A60A-B26C3C6E0F23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4CD-B8C1-48C9-B665-7ADF2D63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5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C9B70-2A9B-4456-A60A-B26C3C6E0F23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2C4CD-B8C1-48C9-B665-7ADF2D632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2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Rights – Loose 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8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“Bloody Sunday”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Voting rights marchers attacked – beatings and tear gas</a:t>
            </a:r>
          </a:p>
          <a:p>
            <a:r>
              <a:rPr lang="en-US" dirty="0" smtClean="0"/>
              <a:t>Selma, AL 1965</a:t>
            </a:r>
          </a:p>
          <a:p>
            <a:r>
              <a:rPr lang="en-US" dirty="0" smtClean="0"/>
              <a:t>LBJ send federal troops to protect another March</a:t>
            </a:r>
          </a:p>
          <a:p>
            <a:r>
              <a:rPr lang="en-US" dirty="0" smtClean="0"/>
              <a:t>Congress passed Voting Rights Act of 1965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280" y="3823138"/>
            <a:ext cx="3704336" cy="20788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01500"/>
            <a:ext cx="3693160" cy="276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09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Kerner</a:t>
            </a:r>
            <a:r>
              <a:rPr lang="en-US" dirty="0" smtClean="0"/>
              <a:t> 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1968</a:t>
            </a:r>
          </a:p>
          <a:p>
            <a:r>
              <a:rPr lang="en-US" dirty="0" smtClean="0"/>
              <a:t>US was becoming “two societies, one black, one white – separate and unequal”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freedomrid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1" y="914401"/>
            <a:ext cx="6912701" cy="4963319"/>
          </a:xfrm>
        </p:spPr>
      </p:pic>
    </p:spTree>
    <p:extLst>
      <p:ext uri="{BB962C8B-B14F-4D97-AF65-F5344CB8AC3E}">
        <p14:creationId xmlns:p14="http://schemas.microsoft.com/office/powerpoint/2010/main" val="1461334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f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91001" y="533401"/>
            <a:ext cx="4309451" cy="5897563"/>
          </a:xfrm>
        </p:spPr>
      </p:pic>
    </p:spTree>
    <p:extLst>
      <p:ext uri="{BB962C8B-B14F-4D97-AF65-F5344CB8AC3E}">
        <p14:creationId xmlns:p14="http://schemas.microsoft.com/office/powerpoint/2010/main" val="2209771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eredi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86200" y="304800"/>
            <a:ext cx="4367212" cy="6176284"/>
          </a:xfrm>
        </p:spPr>
      </p:pic>
    </p:spTree>
    <p:extLst>
      <p:ext uri="{BB962C8B-B14F-4D97-AF65-F5344CB8AC3E}">
        <p14:creationId xmlns:p14="http://schemas.microsoft.com/office/powerpoint/2010/main" val="168385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allace_geor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1" y="480430"/>
            <a:ext cx="5333999" cy="5919814"/>
          </a:xfrm>
        </p:spPr>
      </p:pic>
    </p:spTree>
    <p:extLst>
      <p:ext uri="{BB962C8B-B14F-4D97-AF65-F5344CB8AC3E}">
        <p14:creationId xmlns:p14="http://schemas.microsoft.com/office/powerpoint/2010/main" val="2052397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annie_ham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86201" y="304801"/>
            <a:ext cx="4037525" cy="5999535"/>
          </a:xfrm>
        </p:spPr>
      </p:pic>
    </p:spTree>
    <p:extLst>
      <p:ext uri="{BB962C8B-B14F-4D97-AF65-F5344CB8AC3E}">
        <p14:creationId xmlns:p14="http://schemas.microsoft.com/office/powerpoint/2010/main" val="1220321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lcolm-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304801"/>
            <a:ext cx="6629400" cy="6169761"/>
          </a:xfrm>
        </p:spPr>
      </p:pic>
    </p:spTree>
    <p:extLst>
      <p:ext uri="{BB962C8B-B14F-4D97-AF65-F5344CB8AC3E}">
        <p14:creationId xmlns:p14="http://schemas.microsoft.com/office/powerpoint/2010/main" val="1568299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young-stokely-carmichael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19600" y="228600"/>
            <a:ext cx="3921480" cy="5937888"/>
          </a:xfrm>
        </p:spPr>
      </p:pic>
    </p:spTree>
    <p:extLst>
      <p:ext uri="{BB962C8B-B14F-4D97-AF65-F5344CB8AC3E}">
        <p14:creationId xmlns:p14="http://schemas.microsoft.com/office/powerpoint/2010/main" val="1854185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uey-newton-bobby-black-panth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533401"/>
            <a:ext cx="6019800" cy="5901765"/>
          </a:xfrm>
        </p:spPr>
      </p:pic>
    </p:spTree>
    <p:extLst>
      <p:ext uri="{BB962C8B-B14F-4D97-AF65-F5344CB8AC3E}">
        <p14:creationId xmlns:p14="http://schemas.microsoft.com/office/powerpoint/2010/main" val="229275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MLK – March on Washington (1963)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have a dream”</a:t>
            </a:r>
          </a:p>
          <a:p>
            <a:r>
              <a:rPr lang="en-US" dirty="0" smtClean="0"/>
              <a:t>“We shall overcome”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ing assassin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05313" y="1662906"/>
            <a:ext cx="3381375" cy="4400550"/>
          </a:xfrm>
        </p:spPr>
      </p:pic>
    </p:spTree>
    <p:extLst>
      <p:ext uri="{BB962C8B-B14F-4D97-AF65-F5344CB8AC3E}">
        <p14:creationId xmlns:p14="http://schemas.microsoft.com/office/powerpoint/2010/main" val="3865510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lk speec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1" y="990601"/>
            <a:ext cx="7550347" cy="5135563"/>
          </a:xfrm>
        </p:spPr>
      </p:pic>
    </p:spTree>
    <p:extLst>
      <p:ext uri="{BB962C8B-B14F-4D97-AF65-F5344CB8AC3E}">
        <p14:creationId xmlns:p14="http://schemas.microsoft.com/office/powerpoint/2010/main" val="1535077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Meredith – Ole Miss</a:t>
            </a:r>
          </a:p>
          <a:p>
            <a:r>
              <a:rPr lang="en-US" dirty="0" smtClean="0"/>
              <a:t>Gov. George Wallace – attempted to prevent African-American student from attending U of Alabama</a:t>
            </a:r>
          </a:p>
          <a:p>
            <a:r>
              <a:rPr lang="en-US" dirty="0" smtClean="0"/>
              <a:t>Medgar Evers – WWII Veteran – assassinated 1963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92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Eugene “Bull” Connor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986" y="1947545"/>
            <a:ext cx="3503788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952" y="195129"/>
            <a:ext cx="4494848" cy="29911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676" y="3604762"/>
            <a:ext cx="4343400" cy="289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322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elma marc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1" y="838200"/>
            <a:ext cx="6879501" cy="5434806"/>
          </a:xfrm>
        </p:spPr>
      </p:pic>
    </p:spTree>
    <p:extLst>
      <p:ext uri="{BB962C8B-B14F-4D97-AF65-F5344CB8AC3E}">
        <p14:creationId xmlns:p14="http://schemas.microsoft.com/office/powerpoint/2010/main" val="737101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atts rio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838201"/>
            <a:ext cx="6683058" cy="5164931"/>
          </a:xfrm>
        </p:spPr>
      </p:pic>
    </p:spTree>
    <p:extLst>
      <p:ext uri="{BB962C8B-B14F-4D97-AF65-F5344CB8AC3E}">
        <p14:creationId xmlns:p14="http://schemas.microsoft.com/office/powerpoint/2010/main" val="692259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atts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914401"/>
            <a:ext cx="6699994" cy="5287169"/>
          </a:xfrm>
        </p:spPr>
      </p:pic>
    </p:spTree>
    <p:extLst>
      <p:ext uri="{BB962C8B-B14F-4D97-AF65-F5344CB8AC3E}">
        <p14:creationId xmlns:p14="http://schemas.microsoft.com/office/powerpoint/2010/main" val="4294299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LBJ and Congress take Civil Rights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 Rights Acts of 1964 and 1965 </a:t>
            </a:r>
          </a:p>
          <a:p>
            <a:pPr lvl="1"/>
            <a:r>
              <a:rPr lang="en-US" dirty="0" smtClean="0"/>
              <a:t>Most important civil rights laws since Reconstruction</a:t>
            </a:r>
          </a:p>
          <a:p>
            <a:r>
              <a:rPr lang="en-US" dirty="0" smtClean="0"/>
              <a:t>Dems and some </a:t>
            </a:r>
            <a:r>
              <a:rPr lang="en-US" dirty="0" err="1" smtClean="0"/>
              <a:t>Repubs</a:t>
            </a:r>
            <a:r>
              <a:rPr lang="en-US" dirty="0" smtClean="0"/>
              <a:t> passed CR Act of 1964</a:t>
            </a:r>
          </a:p>
          <a:p>
            <a:pPr lvl="1"/>
            <a:r>
              <a:rPr lang="en-US" dirty="0" smtClean="0"/>
              <a:t>Outlawed segregation in all public facilities (including hotels and restaurants)</a:t>
            </a:r>
          </a:p>
          <a:p>
            <a:pPr lvl="1"/>
            <a:r>
              <a:rPr lang="en-US" dirty="0" smtClean="0"/>
              <a:t>Est Equal Employment Opportunity Center</a:t>
            </a:r>
          </a:p>
          <a:p>
            <a:pPr lvl="2"/>
            <a:r>
              <a:rPr lang="en-US" dirty="0" smtClean="0"/>
              <a:t>End discrimination in employment on the basis of race, religion, sex, or </a:t>
            </a:r>
            <a:r>
              <a:rPr lang="en-US" dirty="0" err="1" smtClean="0"/>
              <a:t>nat’l</a:t>
            </a:r>
            <a:r>
              <a:rPr lang="en-US" dirty="0" smtClean="0"/>
              <a:t> origin</a:t>
            </a:r>
          </a:p>
          <a:p>
            <a:r>
              <a:rPr lang="en-US" dirty="0" smtClean="0"/>
              <a:t>Also in ‘64 – 24</a:t>
            </a:r>
            <a:r>
              <a:rPr lang="en-US" baseline="30000" dirty="0" smtClean="0"/>
              <a:t>th</a:t>
            </a:r>
            <a:r>
              <a:rPr lang="en-US" dirty="0" smtClean="0"/>
              <a:t> Amendment ratified</a:t>
            </a:r>
          </a:p>
          <a:p>
            <a:r>
              <a:rPr lang="en-US" dirty="0" smtClean="0"/>
              <a:t>Voting Rights Act of 1965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12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186</Words>
  <Application>Microsoft Office PowerPoint</Application>
  <PresentationFormat>Widescreen</PresentationFormat>
  <Paragraphs>25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Civil Rights – Loose Ends</vt:lpstr>
      <vt:lpstr>MLK – March on Washington (1963)</vt:lpstr>
      <vt:lpstr>PowerPoint Presentation</vt:lpstr>
      <vt:lpstr>PowerPoint Presentation</vt:lpstr>
      <vt:lpstr>Eugene “Bull” Connor </vt:lpstr>
      <vt:lpstr>PowerPoint Presentation</vt:lpstr>
      <vt:lpstr>PowerPoint Presentation</vt:lpstr>
      <vt:lpstr>PowerPoint Presentation</vt:lpstr>
      <vt:lpstr>LBJ and Congress take Civil Rights Action</vt:lpstr>
      <vt:lpstr>“Bloody Sunday”</vt:lpstr>
      <vt:lpstr>Kerner Commission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Rights – Loose Ends</dc:title>
  <dc:creator>Paul Scruggs</dc:creator>
  <cp:lastModifiedBy>Paul Scruggs</cp:lastModifiedBy>
  <cp:revision>7</cp:revision>
  <dcterms:created xsi:type="dcterms:W3CDTF">2015-12-15T17:23:10Z</dcterms:created>
  <dcterms:modified xsi:type="dcterms:W3CDTF">2016-04-28T11:50:32Z</dcterms:modified>
</cp:coreProperties>
</file>