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10080625" cy="7559675"/>
  <p:notesSz cx="7772400" cy="10058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2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60026323-5689-4288-9AAD-40FE1F33D33F}" type="datetimeFigureOut">
              <a:rPr lang="en-US" smtClean="0"/>
              <a:t>8/25/2016</a:t>
            </a:fld>
            <a:endParaRPr lang="en-US"/>
          </a:p>
        </p:txBody>
      </p:sp>
      <p:sp>
        <p:nvSpPr>
          <p:cNvPr id="4" name="Footer Placeholder 3"/>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FFBC86FB-DC3E-436F-9D71-CCC3846ABE61}" type="slidenum">
              <a:rPr lang="en-US" smtClean="0"/>
              <a:t>‹#›</a:t>
            </a:fld>
            <a:endParaRPr lang="en-US"/>
          </a:p>
        </p:txBody>
      </p:sp>
    </p:spTree>
    <p:extLst>
      <p:ext uri="{BB962C8B-B14F-4D97-AF65-F5344CB8AC3E}">
        <p14:creationId xmlns:p14="http://schemas.microsoft.com/office/powerpoint/2010/main" val="2141798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95650" y="754375"/>
            <a:ext cx="518185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777225" y="4777725"/>
            <a:ext cx="6217899" cy="4526274"/>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535982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777225" y="4777725"/>
            <a:ext cx="6217899" cy="4526274"/>
          </a:xfrm>
          <a:prstGeom prst="rect">
            <a:avLst/>
          </a:prstGeom>
        </p:spPr>
        <p:txBody>
          <a:bodyPr lIns="91425" tIns="91425" rIns="91425" bIns="91425" anchor="ctr" anchorCtr="0">
            <a:noAutofit/>
          </a:bodyPr>
          <a:lstStyle/>
          <a:p>
            <a:pPr>
              <a:spcBef>
                <a:spcPts val="0"/>
              </a:spcBef>
              <a:buNone/>
            </a:pPr>
            <a:endParaRPr/>
          </a:p>
        </p:txBody>
      </p:sp>
      <p:sp>
        <p:nvSpPr>
          <p:cNvPr id="46" name="Shape 46"/>
          <p:cNvSpPr>
            <a:spLocks noGrp="1" noRot="1" noChangeAspect="1"/>
          </p:cNvSpPr>
          <p:nvPr>
            <p:ph type="sldImg" idx="2"/>
          </p:nvPr>
        </p:nvSpPr>
        <p:spPr>
          <a:xfrm>
            <a:off x="1371600" y="754063"/>
            <a:ext cx="50292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3100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77225" y="4777725"/>
            <a:ext cx="6217899" cy="4526274"/>
          </a:xfrm>
          <a:prstGeom prst="rect">
            <a:avLst/>
          </a:prstGeom>
        </p:spPr>
        <p:txBody>
          <a:bodyPr lIns="91425" tIns="91425" rIns="91425" bIns="91425" anchor="ctr" anchorCtr="0">
            <a:noAutofit/>
          </a:bodyPr>
          <a:lstStyle/>
          <a:p>
            <a:pPr>
              <a:spcBef>
                <a:spcPts val="0"/>
              </a:spcBef>
              <a:buNone/>
            </a:pPr>
            <a:endParaRPr/>
          </a:p>
        </p:txBody>
      </p:sp>
      <p:sp>
        <p:nvSpPr>
          <p:cNvPr id="106" name="Shape 106"/>
          <p:cNvSpPr>
            <a:spLocks noGrp="1" noRot="1" noChangeAspect="1"/>
          </p:cNvSpPr>
          <p:nvPr>
            <p:ph type="sldImg" idx="2"/>
          </p:nvPr>
        </p:nvSpPr>
        <p:spPr>
          <a:xfrm>
            <a:off x="1371600" y="754063"/>
            <a:ext cx="50292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12333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77225" y="4777725"/>
            <a:ext cx="6217899" cy="4526274"/>
          </a:xfrm>
          <a:prstGeom prst="rect">
            <a:avLst/>
          </a:prstGeom>
        </p:spPr>
        <p:txBody>
          <a:bodyPr lIns="91425" tIns="91425" rIns="91425" bIns="91425" anchor="ctr" anchorCtr="0">
            <a:noAutofit/>
          </a:bodyPr>
          <a:lstStyle/>
          <a:p>
            <a:pPr>
              <a:spcBef>
                <a:spcPts val="0"/>
              </a:spcBef>
              <a:buNone/>
            </a:pPr>
            <a:endParaRPr/>
          </a:p>
        </p:txBody>
      </p:sp>
      <p:sp>
        <p:nvSpPr>
          <p:cNvPr id="113" name="Shape 113"/>
          <p:cNvSpPr>
            <a:spLocks noGrp="1" noRot="1" noChangeAspect="1"/>
          </p:cNvSpPr>
          <p:nvPr>
            <p:ph type="sldImg" idx="2"/>
          </p:nvPr>
        </p:nvSpPr>
        <p:spPr>
          <a:xfrm>
            <a:off x="1371600" y="754063"/>
            <a:ext cx="50292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0480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777225" y="4777725"/>
            <a:ext cx="6217899" cy="4526274"/>
          </a:xfrm>
          <a:prstGeom prst="rect">
            <a:avLst/>
          </a:prstGeom>
        </p:spPr>
        <p:txBody>
          <a:bodyPr lIns="91425" tIns="91425" rIns="91425" bIns="91425" anchor="ctr" anchorCtr="0">
            <a:noAutofit/>
          </a:bodyPr>
          <a:lstStyle/>
          <a:p>
            <a:pPr>
              <a:spcBef>
                <a:spcPts val="0"/>
              </a:spcBef>
              <a:buNone/>
            </a:pPr>
            <a:endParaRPr/>
          </a:p>
        </p:txBody>
      </p:sp>
      <p:sp>
        <p:nvSpPr>
          <p:cNvPr id="52" name="Shape 52"/>
          <p:cNvSpPr>
            <a:spLocks noGrp="1" noRot="1" noChangeAspect="1"/>
          </p:cNvSpPr>
          <p:nvPr>
            <p:ph type="sldImg" idx="2"/>
          </p:nvPr>
        </p:nvSpPr>
        <p:spPr>
          <a:xfrm>
            <a:off x="1371600" y="754063"/>
            <a:ext cx="50292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9438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777225" y="4777725"/>
            <a:ext cx="6217899" cy="4526274"/>
          </a:xfrm>
          <a:prstGeom prst="rect">
            <a:avLst/>
          </a:prstGeom>
        </p:spPr>
        <p:txBody>
          <a:bodyPr lIns="91425" tIns="91425" rIns="91425" bIns="91425" anchor="ctr" anchorCtr="0">
            <a:noAutofit/>
          </a:bodyPr>
          <a:lstStyle/>
          <a:p>
            <a:pPr>
              <a:spcBef>
                <a:spcPts val="0"/>
              </a:spcBef>
              <a:buNone/>
            </a:pPr>
            <a:endParaRPr/>
          </a:p>
        </p:txBody>
      </p:sp>
      <p:sp>
        <p:nvSpPr>
          <p:cNvPr id="58" name="Shape 58"/>
          <p:cNvSpPr>
            <a:spLocks noGrp="1" noRot="1" noChangeAspect="1"/>
          </p:cNvSpPr>
          <p:nvPr>
            <p:ph type="sldImg" idx="2"/>
          </p:nvPr>
        </p:nvSpPr>
        <p:spPr>
          <a:xfrm>
            <a:off x="1371600" y="754063"/>
            <a:ext cx="50292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53682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777225" y="4777725"/>
            <a:ext cx="6217899" cy="4526274"/>
          </a:xfrm>
          <a:prstGeom prst="rect">
            <a:avLst/>
          </a:prstGeom>
        </p:spPr>
        <p:txBody>
          <a:bodyPr lIns="91425" tIns="91425" rIns="91425" bIns="91425" anchor="ctr" anchorCtr="0">
            <a:noAutofit/>
          </a:bodyPr>
          <a:lstStyle/>
          <a:p>
            <a:pPr>
              <a:spcBef>
                <a:spcPts val="0"/>
              </a:spcBef>
              <a:buNone/>
            </a:pPr>
            <a:endParaRPr/>
          </a:p>
        </p:txBody>
      </p:sp>
      <p:sp>
        <p:nvSpPr>
          <p:cNvPr id="65" name="Shape 65"/>
          <p:cNvSpPr>
            <a:spLocks noGrp="1" noRot="1" noChangeAspect="1"/>
          </p:cNvSpPr>
          <p:nvPr>
            <p:ph type="sldImg" idx="2"/>
          </p:nvPr>
        </p:nvSpPr>
        <p:spPr>
          <a:xfrm>
            <a:off x="1371600" y="754063"/>
            <a:ext cx="50292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8353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77225" y="4777725"/>
            <a:ext cx="6217899" cy="4526274"/>
          </a:xfrm>
          <a:prstGeom prst="rect">
            <a:avLst/>
          </a:prstGeom>
        </p:spPr>
        <p:txBody>
          <a:bodyPr lIns="91425" tIns="91425" rIns="91425" bIns="91425" anchor="ctr" anchorCtr="0">
            <a:noAutofit/>
          </a:bodyPr>
          <a:lstStyle/>
          <a:p>
            <a:pPr>
              <a:spcBef>
                <a:spcPts val="0"/>
              </a:spcBef>
              <a:buNone/>
            </a:pPr>
            <a:endParaRPr/>
          </a:p>
        </p:txBody>
      </p:sp>
      <p:sp>
        <p:nvSpPr>
          <p:cNvPr id="72" name="Shape 72"/>
          <p:cNvSpPr>
            <a:spLocks noGrp="1" noRot="1" noChangeAspect="1"/>
          </p:cNvSpPr>
          <p:nvPr>
            <p:ph type="sldImg" idx="2"/>
          </p:nvPr>
        </p:nvSpPr>
        <p:spPr>
          <a:xfrm>
            <a:off x="1371600" y="754063"/>
            <a:ext cx="50292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691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777225" y="4777725"/>
            <a:ext cx="6217899" cy="4526274"/>
          </a:xfrm>
          <a:prstGeom prst="rect">
            <a:avLst/>
          </a:prstGeom>
        </p:spPr>
        <p:txBody>
          <a:bodyPr lIns="91425" tIns="91425" rIns="91425" bIns="91425" anchor="ctr" anchorCtr="0">
            <a:noAutofit/>
          </a:bodyPr>
          <a:lstStyle/>
          <a:p>
            <a:pPr>
              <a:spcBef>
                <a:spcPts val="0"/>
              </a:spcBef>
              <a:buNone/>
            </a:pPr>
            <a:endParaRPr/>
          </a:p>
        </p:txBody>
      </p:sp>
      <p:sp>
        <p:nvSpPr>
          <p:cNvPr id="79" name="Shape 79"/>
          <p:cNvSpPr>
            <a:spLocks noGrp="1" noRot="1" noChangeAspect="1"/>
          </p:cNvSpPr>
          <p:nvPr>
            <p:ph type="sldImg" idx="2"/>
          </p:nvPr>
        </p:nvSpPr>
        <p:spPr>
          <a:xfrm>
            <a:off x="1371600" y="754063"/>
            <a:ext cx="50292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596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77225" y="4777725"/>
            <a:ext cx="6217899" cy="4526274"/>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371600" y="754063"/>
            <a:ext cx="50292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1905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77225" y="4777725"/>
            <a:ext cx="6217899" cy="4526274"/>
          </a:xfrm>
          <a:prstGeom prst="rect">
            <a:avLst/>
          </a:prstGeom>
        </p:spPr>
        <p:txBody>
          <a:bodyPr lIns="91425" tIns="91425" rIns="91425" bIns="91425" anchor="ctr" anchorCtr="0">
            <a:noAutofit/>
          </a:bodyPr>
          <a:lstStyle/>
          <a:p>
            <a:pPr>
              <a:spcBef>
                <a:spcPts val="0"/>
              </a:spcBef>
              <a:buNone/>
            </a:pPr>
            <a:endParaRPr/>
          </a:p>
        </p:txBody>
      </p:sp>
      <p:sp>
        <p:nvSpPr>
          <p:cNvPr id="93" name="Shape 93"/>
          <p:cNvSpPr>
            <a:spLocks noGrp="1" noRot="1" noChangeAspect="1"/>
          </p:cNvSpPr>
          <p:nvPr>
            <p:ph type="sldImg" idx="2"/>
          </p:nvPr>
        </p:nvSpPr>
        <p:spPr>
          <a:xfrm>
            <a:off x="1371600" y="754063"/>
            <a:ext cx="50292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7701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777225" y="4777725"/>
            <a:ext cx="6217899" cy="4526274"/>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1371600" y="754063"/>
            <a:ext cx="5029200" cy="3771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845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756046" y="4174177"/>
            <a:ext cx="8568599" cy="1153499"/>
          </a:xfrm>
          <a:prstGeom prst="rect">
            <a:avLst/>
          </a:prstGeom>
        </p:spPr>
        <p:txBody>
          <a:bodyPr lIns="100775" tIns="100775" rIns="100775" bIns="10077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300">
                <a:solidFill>
                  <a:schemeClr val="dk2"/>
                </a:solidFill>
              </a:defRPr>
            </a:lvl2pPr>
            <a:lvl3pPr algn="ctr">
              <a:spcBef>
                <a:spcPts val="0"/>
              </a:spcBef>
              <a:buClr>
                <a:schemeClr val="dk2"/>
              </a:buClr>
              <a:buSzPct val="100000"/>
              <a:buNone/>
              <a:defRPr sz="3300">
                <a:solidFill>
                  <a:schemeClr val="dk2"/>
                </a:solidFill>
              </a:defRPr>
            </a:lvl3pPr>
            <a:lvl4pPr algn="ctr">
              <a:spcBef>
                <a:spcPts val="0"/>
              </a:spcBef>
              <a:buClr>
                <a:schemeClr val="dk2"/>
              </a:buClr>
              <a:buSzPct val="100000"/>
              <a:buNone/>
              <a:defRPr sz="3300">
                <a:solidFill>
                  <a:schemeClr val="dk2"/>
                </a:solidFill>
              </a:defRPr>
            </a:lvl4pPr>
            <a:lvl5pPr algn="ctr">
              <a:spcBef>
                <a:spcPts val="0"/>
              </a:spcBef>
              <a:buClr>
                <a:schemeClr val="dk2"/>
              </a:buClr>
              <a:buSzPct val="100000"/>
              <a:buNone/>
              <a:defRPr sz="3300">
                <a:solidFill>
                  <a:schemeClr val="dk2"/>
                </a:solidFill>
              </a:defRPr>
            </a:lvl5pPr>
            <a:lvl6pPr algn="ctr">
              <a:spcBef>
                <a:spcPts val="0"/>
              </a:spcBef>
              <a:buClr>
                <a:schemeClr val="dk2"/>
              </a:buClr>
              <a:buSzPct val="100000"/>
              <a:buNone/>
              <a:defRPr sz="3300">
                <a:solidFill>
                  <a:schemeClr val="dk2"/>
                </a:solidFill>
              </a:defRPr>
            </a:lvl6pPr>
            <a:lvl7pPr algn="ctr">
              <a:spcBef>
                <a:spcPts val="0"/>
              </a:spcBef>
              <a:buClr>
                <a:schemeClr val="dk2"/>
              </a:buClr>
              <a:buSzPct val="100000"/>
              <a:buNone/>
              <a:defRPr sz="3300">
                <a:solidFill>
                  <a:schemeClr val="dk2"/>
                </a:solidFill>
              </a:defRPr>
            </a:lvl7pPr>
            <a:lvl8pPr algn="ctr">
              <a:spcBef>
                <a:spcPts val="0"/>
              </a:spcBef>
              <a:buClr>
                <a:schemeClr val="dk2"/>
              </a:buClr>
              <a:buSzPct val="100000"/>
              <a:buNone/>
              <a:defRPr sz="3300">
                <a:solidFill>
                  <a:schemeClr val="dk2"/>
                </a:solidFill>
              </a:defRPr>
            </a:lvl8pPr>
            <a:lvl9pPr algn="ctr">
              <a:spcBef>
                <a:spcPts val="0"/>
              </a:spcBef>
              <a:buClr>
                <a:schemeClr val="dk2"/>
              </a:buClr>
              <a:buSzPct val="100000"/>
              <a:buNone/>
              <a:defRPr sz="3300">
                <a:solidFill>
                  <a:schemeClr val="dk2"/>
                </a:solidFill>
              </a:defRPr>
            </a:lvl9pPr>
          </a:lstStyle>
          <a:p>
            <a:endParaRPr/>
          </a:p>
        </p:txBody>
      </p:sp>
      <p:sp>
        <p:nvSpPr>
          <p:cNvPr id="10" name="Shape 10"/>
          <p:cNvSpPr txBox="1">
            <a:spLocks noGrp="1"/>
          </p:cNvSpPr>
          <p:nvPr>
            <p:ph type="ctrTitle"/>
          </p:nvPr>
        </p:nvSpPr>
        <p:spPr>
          <a:xfrm>
            <a:off x="756046" y="2327122"/>
            <a:ext cx="8568599" cy="1704599"/>
          </a:xfrm>
          <a:prstGeom prst="rect">
            <a:avLst/>
          </a:prstGeom>
        </p:spPr>
        <p:txBody>
          <a:bodyPr lIns="100775" tIns="100775" rIns="100775" bIns="100775" anchor="b" anchorCtr="0"/>
          <a:lstStyle>
            <a:lvl1pPr algn="ctr">
              <a:spcBef>
                <a:spcPts val="0"/>
              </a:spcBef>
              <a:buSzPct val="100000"/>
              <a:defRPr sz="5300"/>
            </a:lvl1pPr>
            <a:lvl2pPr algn="ctr">
              <a:spcBef>
                <a:spcPts val="0"/>
              </a:spcBef>
              <a:buSzPct val="100000"/>
              <a:defRPr sz="5300"/>
            </a:lvl2pPr>
            <a:lvl3pPr algn="ctr">
              <a:spcBef>
                <a:spcPts val="0"/>
              </a:spcBef>
              <a:buSzPct val="100000"/>
              <a:defRPr sz="5300"/>
            </a:lvl3pPr>
            <a:lvl4pPr algn="ctr">
              <a:spcBef>
                <a:spcPts val="0"/>
              </a:spcBef>
              <a:buSzPct val="100000"/>
              <a:defRPr sz="5300"/>
            </a:lvl4pPr>
            <a:lvl5pPr algn="ctr">
              <a:spcBef>
                <a:spcPts val="0"/>
              </a:spcBef>
              <a:buSzPct val="100000"/>
              <a:defRPr sz="5300"/>
            </a:lvl5pPr>
            <a:lvl6pPr algn="ctr">
              <a:spcBef>
                <a:spcPts val="0"/>
              </a:spcBef>
              <a:buSzPct val="100000"/>
              <a:defRPr sz="5300"/>
            </a:lvl6pPr>
            <a:lvl7pPr algn="ctr">
              <a:spcBef>
                <a:spcPts val="0"/>
              </a:spcBef>
              <a:buSzPct val="100000"/>
              <a:defRPr sz="5300"/>
            </a:lvl7pPr>
            <a:lvl8pPr algn="ctr">
              <a:spcBef>
                <a:spcPts val="0"/>
              </a:spcBef>
              <a:buSzPct val="100000"/>
              <a:defRPr sz="5300"/>
            </a:lvl8pPr>
            <a:lvl9pPr algn="ctr">
              <a:spcBef>
                <a:spcPts val="0"/>
              </a:spcBef>
              <a:buSzPct val="100000"/>
              <a:defRPr sz="5300"/>
            </a:lvl9pPr>
          </a:lstStyle>
          <a:p>
            <a:endParaRPr/>
          </a:p>
        </p:txBody>
      </p:sp>
      <p:sp>
        <p:nvSpPr>
          <p:cNvPr id="11" name="Shape 11"/>
          <p:cNvSpPr txBox="1">
            <a:spLocks noGrp="1"/>
          </p:cNvSpPr>
          <p:nvPr>
            <p:ph type="sldNum" idx="12"/>
          </p:nvPr>
        </p:nvSpPr>
        <p:spPr>
          <a:xfrm>
            <a:off x="9433267" y="6981107"/>
            <a:ext cx="604800" cy="578400"/>
          </a:xfrm>
          <a:prstGeom prst="rect">
            <a:avLst/>
          </a:prstGeom>
        </p:spPr>
        <p:txBody>
          <a:bodyPr lIns="100775" tIns="100775" rIns="100775" bIns="10077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504031" y="302737"/>
            <a:ext cx="9072599" cy="1259999"/>
          </a:xfrm>
          <a:prstGeom prst="rect">
            <a:avLst/>
          </a:prstGeom>
        </p:spPr>
        <p:txBody>
          <a:bodyPr lIns="100775" tIns="100775" rIns="100775" bIns="1007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504031" y="1763924"/>
            <a:ext cx="9072599" cy="5475899"/>
          </a:xfrm>
          <a:prstGeom prst="rect">
            <a:avLst/>
          </a:prstGeom>
        </p:spPr>
        <p:txBody>
          <a:bodyPr lIns="100775" tIns="100775" rIns="100775" bIns="10077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9433267" y="6981107"/>
            <a:ext cx="604800" cy="578400"/>
          </a:xfrm>
          <a:prstGeom prst="rect">
            <a:avLst/>
          </a:prstGeom>
        </p:spPr>
        <p:txBody>
          <a:bodyPr lIns="100775" tIns="100775" rIns="100775" bIns="10077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504031" y="302737"/>
            <a:ext cx="9072599" cy="1259999"/>
          </a:xfrm>
          <a:prstGeom prst="rect">
            <a:avLst/>
          </a:prstGeom>
        </p:spPr>
        <p:txBody>
          <a:bodyPr lIns="100775" tIns="100775" rIns="100775" bIns="1007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504031" y="1763924"/>
            <a:ext cx="4403700" cy="5475899"/>
          </a:xfrm>
          <a:prstGeom prst="rect">
            <a:avLst/>
          </a:prstGeom>
        </p:spPr>
        <p:txBody>
          <a:bodyPr lIns="100775" tIns="100775" rIns="100775" bIns="10077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5172905" y="1763924"/>
            <a:ext cx="4403700" cy="5475899"/>
          </a:xfrm>
          <a:prstGeom prst="rect">
            <a:avLst/>
          </a:prstGeom>
        </p:spPr>
        <p:txBody>
          <a:bodyPr lIns="100775" tIns="100775" rIns="100775" bIns="10077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9433267" y="6981107"/>
            <a:ext cx="604800" cy="578400"/>
          </a:xfrm>
          <a:prstGeom prst="rect">
            <a:avLst/>
          </a:prstGeom>
        </p:spPr>
        <p:txBody>
          <a:bodyPr lIns="100775" tIns="100775" rIns="100775" bIns="10077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504031" y="302737"/>
            <a:ext cx="9072599" cy="1259999"/>
          </a:xfrm>
          <a:prstGeom prst="rect">
            <a:avLst/>
          </a:prstGeom>
        </p:spPr>
        <p:txBody>
          <a:bodyPr lIns="100775" tIns="100775" rIns="100775" bIns="1007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9433267" y="6981107"/>
            <a:ext cx="604800" cy="578400"/>
          </a:xfrm>
          <a:prstGeom prst="rect">
            <a:avLst/>
          </a:prstGeom>
        </p:spPr>
        <p:txBody>
          <a:bodyPr lIns="100775" tIns="100775" rIns="100775" bIns="10077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504031" y="6476186"/>
            <a:ext cx="9072599" cy="763500"/>
          </a:xfrm>
          <a:prstGeom prst="rect">
            <a:avLst/>
          </a:prstGeom>
        </p:spPr>
        <p:txBody>
          <a:bodyPr lIns="100775" tIns="100775" rIns="100775" bIns="100775" anchor="t" anchorCtr="0"/>
          <a:lstStyle>
            <a:lvl1pPr algn="ctr">
              <a:spcBef>
                <a:spcPts val="0"/>
              </a:spcBef>
              <a:buClr>
                <a:schemeClr val="dk1"/>
              </a:buClr>
              <a:buSzPct val="100000"/>
              <a:buNone/>
              <a:defRPr sz="2000">
                <a:solidFill>
                  <a:schemeClr val="dk1"/>
                </a:solidFill>
              </a:defRPr>
            </a:lvl1pPr>
          </a:lstStyle>
          <a:p>
            <a:endParaRPr/>
          </a:p>
        </p:txBody>
      </p:sp>
      <p:sp>
        <p:nvSpPr>
          <p:cNvPr id="26" name="Shape 26"/>
          <p:cNvSpPr txBox="1">
            <a:spLocks noGrp="1"/>
          </p:cNvSpPr>
          <p:nvPr>
            <p:ph type="sldNum" idx="12"/>
          </p:nvPr>
        </p:nvSpPr>
        <p:spPr>
          <a:xfrm>
            <a:off x="9433267" y="6981107"/>
            <a:ext cx="604800" cy="578400"/>
          </a:xfrm>
          <a:prstGeom prst="rect">
            <a:avLst/>
          </a:prstGeom>
        </p:spPr>
        <p:txBody>
          <a:bodyPr lIns="100775" tIns="100775" rIns="100775" bIns="10077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9433267" y="6981107"/>
            <a:ext cx="604800" cy="578400"/>
          </a:xfrm>
          <a:prstGeom prst="rect">
            <a:avLst/>
          </a:prstGeom>
        </p:spPr>
        <p:txBody>
          <a:bodyPr lIns="100775" tIns="100775" rIns="100775" bIns="10077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1">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504000" y="301319"/>
            <a:ext cx="9071700" cy="1262400"/>
          </a:xfrm>
          <a:prstGeom prst="rect">
            <a:avLst/>
          </a:prstGeom>
          <a:noFill/>
          <a:ln>
            <a:noFill/>
          </a:ln>
        </p:spPr>
        <p:txBody>
          <a:bodyPr lIns="100775" tIns="100775" rIns="100775" bIns="100775" anchor="b" anchorCtr="0"/>
          <a:lstStyle>
            <a:lvl1pPr>
              <a:spcBef>
                <a:spcPts val="0"/>
              </a:spcBef>
              <a:buNone/>
              <a:defRPr/>
            </a:lvl1pPr>
          </a:lstStyle>
          <a:p>
            <a:endParaRPr/>
          </a:p>
        </p:txBody>
      </p:sp>
      <p:sp>
        <p:nvSpPr>
          <p:cNvPr id="31" name="Shape 31"/>
          <p:cNvSpPr txBox="1">
            <a:spLocks noGrp="1"/>
          </p:cNvSpPr>
          <p:nvPr>
            <p:ph type="subTitle" idx="1"/>
          </p:nvPr>
        </p:nvSpPr>
        <p:spPr>
          <a:xfrm>
            <a:off x="504000" y="1769040"/>
            <a:ext cx="8870100" cy="4384500"/>
          </a:xfrm>
          <a:prstGeom prst="rect">
            <a:avLst/>
          </a:prstGeom>
          <a:noFill/>
          <a:ln>
            <a:noFill/>
          </a:ln>
        </p:spPr>
        <p:txBody>
          <a:bodyPr lIns="100775" tIns="100775" rIns="100775" bIns="10077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504000" y="301319"/>
            <a:ext cx="9071700" cy="1262400"/>
          </a:xfrm>
          <a:prstGeom prst="rect">
            <a:avLst/>
          </a:prstGeom>
          <a:noFill/>
          <a:ln>
            <a:noFill/>
          </a:ln>
        </p:spPr>
        <p:txBody>
          <a:bodyPr lIns="100775" tIns="100775" rIns="100775" bIns="100775" anchor="b" anchorCtr="0"/>
          <a:lstStyle>
            <a:lvl1pPr>
              <a:spcBef>
                <a:spcPts val="0"/>
              </a:spcBef>
              <a:buNone/>
              <a:defRPr/>
            </a:lvl1pPr>
          </a:lstStyle>
          <a:p>
            <a:endParaRPr/>
          </a:p>
        </p:txBody>
      </p:sp>
      <p:sp>
        <p:nvSpPr>
          <p:cNvPr id="34" name="Shape 34"/>
          <p:cNvSpPr txBox="1">
            <a:spLocks noGrp="1"/>
          </p:cNvSpPr>
          <p:nvPr>
            <p:ph type="body" idx="1"/>
          </p:nvPr>
        </p:nvSpPr>
        <p:spPr>
          <a:xfrm>
            <a:off x="504000" y="1769040"/>
            <a:ext cx="8870100" cy="4384200"/>
          </a:xfrm>
          <a:prstGeom prst="rect">
            <a:avLst/>
          </a:prstGeom>
          <a:noFill/>
          <a:ln>
            <a:noFill/>
          </a:ln>
        </p:spPr>
        <p:txBody>
          <a:bodyPr lIns="100775" tIns="100775" rIns="100775" bIns="100775" anchor="t" anchorCtr="0"/>
          <a:lstStyle>
            <a:lvl1pPr>
              <a:spcBef>
                <a:spcPts val="0"/>
              </a:spcBef>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504000" y="301319"/>
            <a:ext cx="9071700" cy="1262400"/>
          </a:xfrm>
          <a:prstGeom prst="rect">
            <a:avLst/>
          </a:prstGeom>
          <a:noFill/>
          <a:ln>
            <a:noFill/>
          </a:ln>
        </p:spPr>
        <p:txBody>
          <a:bodyPr lIns="100775" tIns="100775" rIns="100775" bIns="100775" anchor="b" anchorCtr="0"/>
          <a:lstStyle>
            <a:lvl1pPr>
              <a:spcBef>
                <a:spcPts val="0"/>
              </a:spcBef>
              <a:buNone/>
              <a:defRPr/>
            </a:lvl1pPr>
          </a:lstStyle>
          <a:p>
            <a:endParaRPr/>
          </a:p>
        </p:txBody>
      </p:sp>
      <p:sp>
        <p:nvSpPr>
          <p:cNvPr id="37" name="Shape 37"/>
          <p:cNvSpPr txBox="1">
            <a:spLocks noGrp="1"/>
          </p:cNvSpPr>
          <p:nvPr>
            <p:ph type="body" idx="1"/>
          </p:nvPr>
        </p:nvSpPr>
        <p:spPr>
          <a:xfrm>
            <a:off x="504000" y="1769040"/>
            <a:ext cx="4328400" cy="4384200"/>
          </a:xfrm>
          <a:prstGeom prst="rect">
            <a:avLst/>
          </a:prstGeom>
          <a:noFill/>
          <a:ln>
            <a:noFill/>
          </a:ln>
        </p:spPr>
        <p:txBody>
          <a:bodyPr lIns="100775" tIns="100775" rIns="100775" bIns="100775" anchor="t" anchorCtr="0"/>
          <a:lstStyle>
            <a:lvl1pPr>
              <a:spcBef>
                <a:spcPts val="0"/>
              </a:spcBef>
              <a:buNone/>
              <a:defRPr/>
            </a:lvl1pPr>
          </a:lstStyle>
          <a:p>
            <a:endParaRPr/>
          </a:p>
        </p:txBody>
      </p:sp>
      <p:sp>
        <p:nvSpPr>
          <p:cNvPr id="38" name="Shape 38"/>
          <p:cNvSpPr txBox="1">
            <a:spLocks noGrp="1"/>
          </p:cNvSpPr>
          <p:nvPr>
            <p:ph type="body" idx="2"/>
          </p:nvPr>
        </p:nvSpPr>
        <p:spPr>
          <a:xfrm>
            <a:off x="5049000" y="1769040"/>
            <a:ext cx="4328400" cy="4384200"/>
          </a:xfrm>
          <a:prstGeom prst="rect">
            <a:avLst/>
          </a:prstGeom>
          <a:noFill/>
          <a:ln>
            <a:noFill/>
          </a:ln>
        </p:spPr>
        <p:txBody>
          <a:bodyPr lIns="100775" tIns="100775" rIns="100775" bIns="100775" anchor="t" anchorCtr="0"/>
          <a:lstStyle>
            <a:lvl1pPr>
              <a:spcBef>
                <a:spcPts val="0"/>
              </a:spcBef>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504031" y="302737"/>
            <a:ext cx="9072599" cy="1259999"/>
          </a:xfrm>
          <a:prstGeom prst="rect">
            <a:avLst/>
          </a:prstGeom>
          <a:noFill/>
          <a:ln>
            <a:noFill/>
          </a:ln>
        </p:spPr>
        <p:txBody>
          <a:bodyPr lIns="100775" tIns="100775" rIns="100775" bIns="100775" anchor="b" anchorCtr="0"/>
          <a:lstStyle>
            <a:lvl1pPr>
              <a:spcBef>
                <a:spcPts val="0"/>
              </a:spcBef>
              <a:buClr>
                <a:schemeClr val="dk1"/>
              </a:buClr>
              <a:buSzPct val="100000"/>
              <a:buNone/>
              <a:defRPr sz="4000" b="1">
                <a:solidFill>
                  <a:schemeClr val="dk1"/>
                </a:solidFill>
              </a:defRPr>
            </a:lvl1pPr>
            <a:lvl2pPr>
              <a:spcBef>
                <a:spcPts val="0"/>
              </a:spcBef>
              <a:buClr>
                <a:schemeClr val="dk1"/>
              </a:buClr>
              <a:buSzPct val="100000"/>
              <a:buNone/>
              <a:defRPr sz="4000" b="1">
                <a:solidFill>
                  <a:schemeClr val="dk1"/>
                </a:solidFill>
              </a:defRPr>
            </a:lvl2pPr>
            <a:lvl3pPr>
              <a:spcBef>
                <a:spcPts val="0"/>
              </a:spcBef>
              <a:buClr>
                <a:schemeClr val="dk1"/>
              </a:buClr>
              <a:buSzPct val="100000"/>
              <a:buNone/>
              <a:defRPr sz="4000" b="1">
                <a:solidFill>
                  <a:schemeClr val="dk1"/>
                </a:solidFill>
              </a:defRPr>
            </a:lvl3pPr>
            <a:lvl4pPr>
              <a:spcBef>
                <a:spcPts val="0"/>
              </a:spcBef>
              <a:buClr>
                <a:schemeClr val="dk1"/>
              </a:buClr>
              <a:buSzPct val="100000"/>
              <a:buNone/>
              <a:defRPr sz="4000" b="1">
                <a:solidFill>
                  <a:schemeClr val="dk1"/>
                </a:solidFill>
              </a:defRPr>
            </a:lvl4pPr>
            <a:lvl5pPr>
              <a:spcBef>
                <a:spcPts val="0"/>
              </a:spcBef>
              <a:buClr>
                <a:schemeClr val="dk1"/>
              </a:buClr>
              <a:buSzPct val="100000"/>
              <a:buNone/>
              <a:defRPr sz="4000" b="1">
                <a:solidFill>
                  <a:schemeClr val="dk1"/>
                </a:solidFill>
              </a:defRPr>
            </a:lvl5pPr>
            <a:lvl6pPr>
              <a:spcBef>
                <a:spcPts val="0"/>
              </a:spcBef>
              <a:buClr>
                <a:schemeClr val="dk1"/>
              </a:buClr>
              <a:buSzPct val="100000"/>
              <a:buNone/>
              <a:defRPr sz="4000" b="1">
                <a:solidFill>
                  <a:schemeClr val="dk1"/>
                </a:solidFill>
              </a:defRPr>
            </a:lvl6pPr>
            <a:lvl7pPr>
              <a:spcBef>
                <a:spcPts val="0"/>
              </a:spcBef>
              <a:buClr>
                <a:schemeClr val="dk1"/>
              </a:buClr>
              <a:buSzPct val="100000"/>
              <a:buNone/>
              <a:defRPr sz="4000" b="1">
                <a:solidFill>
                  <a:schemeClr val="dk1"/>
                </a:solidFill>
              </a:defRPr>
            </a:lvl7pPr>
            <a:lvl8pPr>
              <a:spcBef>
                <a:spcPts val="0"/>
              </a:spcBef>
              <a:buClr>
                <a:schemeClr val="dk1"/>
              </a:buClr>
              <a:buSzPct val="100000"/>
              <a:buNone/>
              <a:defRPr sz="4000" b="1">
                <a:solidFill>
                  <a:schemeClr val="dk1"/>
                </a:solidFill>
              </a:defRPr>
            </a:lvl8pPr>
            <a:lvl9pPr>
              <a:spcBef>
                <a:spcPts val="0"/>
              </a:spcBef>
              <a:buClr>
                <a:schemeClr val="dk1"/>
              </a:buClr>
              <a:buSzPct val="100000"/>
              <a:buNone/>
              <a:defRPr sz="4000" b="1">
                <a:solidFill>
                  <a:schemeClr val="dk1"/>
                </a:solidFill>
              </a:defRPr>
            </a:lvl9pPr>
          </a:lstStyle>
          <a:p>
            <a:endParaRPr/>
          </a:p>
        </p:txBody>
      </p:sp>
      <p:sp>
        <p:nvSpPr>
          <p:cNvPr id="6" name="Shape 6"/>
          <p:cNvSpPr txBox="1">
            <a:spLocks noGrp="1"/>
          </p:cNvSpPr>
          <p:nvPr>
            <p:ph type="body" idx="1"/>
          </p:nvPr>
        </p:nvSpPr>
        <p:spPr>
          <a:xfrm>
            <a:off x="504031" y="1763924"/>
            <a:ext cx="9072599" cy="5475899"/>
          </a:xfrm>
          <a:prstGeom prst="rect">
            <a:avLst/>
          </a:prstGeom>
          <a:noFill/>
          <a:ln>
            <a:noFill/>
          </a:ln>
        </p:spPr>
        <p:txBody>
          <a:bodyPr lIns="100775" tIns="100775" rIns="100775" bIns="100775" anchor="t" anchorCtr="0"/>
          <a:lstStyle>
            <a:lvl1pPr>
              <a:spcBef>
                <a:spcPts val="700"/>
              </a:spcBef>
              <a:buSzPct val="100000"/>
              <a:defRPr sz="3300"/>
            </a:lvl1pPr>
            <a:lvl2pPr>
              <a:spcBef>
                <a:spcPts val="500"/>
              </a:spcBef>
              <a:buSzPct val="100000"/>
              <a:defRPr sz="2600"/>
            </a:lvl2pPr>
            <a:lvl3pPr>
              <a:spcBef>
                <a:spcPts val="500"/>
              </a:spcBef>
              <a:buSzPct val="100000"/>
              <a:defRPr sz="2600"/>
            </a:lvl3pPr>
            <a:lvl4pPr>
              <a:spcBef>
                <a:spcPts val="400"/>
              </a:spcBef>
              <a:buSzPct val="100000"/>
              <a:defRPr sz="2000"/>
            </a:lvl4pPr>
            <a:lvl5pPr>
              <a:spcBef>
                <a:spcPts val="400"/>
              </a:spcBef>
              <a:buSzPct val="100000"/>
              <a:defRPr sz="2000"/>
            </a:lvl5pPr>
            <a:lvl6pPr>
              <a:spcBef>
                <a:spcPts val="400"/>
              </a:spcBef>
              <a:buSzPct val="100000"/>
              <a:defRPr sz="2000"/>
            </a:lvl6pPr>
            <a:lvl7pPr>
              <a:spcBef>
                <a:spcPts val="400"/>
              </a:spcBef>
              <a:buSzPct val="100000"/>
              <a:defRPr sz="2000"/>
            </a:lvl7pPr>
            <a:lvl8pPr>
              <a:spcBef>
                <a:spcPts val="400"/>
              </a:spcBef>
              <a:buSzPct val="100000"/>
              <a:defRPr sz="2000"/>
            </a:lvl8pPr>
            <a:lvl9pPr>
              <a:spcBef>
                <a:spcPts val="400"/>
              </a:spcBef>
              <a:buSzPct val="100000"/>
              <a:defRPr sz="2000"/>
            </a:lvl9pPr>
          </a:lstStyle>
          <a:p>
            <a:endParaRPr/>
          </a:p>
        </p:txBody>
      </p:sp>
      <p:sp>
        <p:nvSpPr>
          <p:cNvPr id="7" name="Shape 7"/>
          <p:cNvSpPr txBox="1">
            <a:spLocks noGrp="1"/>
          </p:cNvSpPr>
          <p:nvPr>
            <p:ph type="sldNum" idx="12"/>
          </p:nvPr>
        </p:nvSpPr>
        <p:spPr>
          <a:xfrm>
            <a:off x="9433267" y="6981107"/>
            <a:ext cx="604800" cy="578400"/>
          </a:xfrm>
          <a:prstGeom prst="rect">
            <a:avLst/>
          </a:prstGeom>
          <a:noFill/>
          <a:ln>
            <a:noFill/>
          </a:ln>
        </p:spPr>
        <p:txBody>
          <a:bodyPr lIns="100775" tIns="100775" rIns="100775" bIns="100775" anchor="ctr" anchorCtr="0">
            <a:noAutofit/>
          </a:bodyPr>
          <a:lstStyle/>
          <a:p>
            <a:pPr algn="r">
              <a:spcBef>
                <a:spcPts val="0"/>
              </a:spcBef>
              <a:buNone/>
            </a:pPr>
            <a:fld id="{00000000-1234-1234-1234-123412341234}" type="slidenum">
              <a:rPr lang="en-US" sz="1400">
                <a:solidFill>
                  <a:schemeClr val="dk1"/>
                </a:solidFill>
              </a:rPr>
              <a:t>‹#›</a:t>
            </a:fld>
            <a:endParaRPr lang="en-US" sz="14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800" b="0" i="0" u="none" strike="noStrike" cap="none" baseline="0"/>
              <a:t>Enlightenment Thinkers</a:t>
            </a:r>
          </a:p>
        </p:txBody>
      </p:sp>
      <p:sp>
        <p:nvSpPr>
          <p:cNvPr id="41" name="Shape 41"/>
          <p:cNvSpPr txBox="1"/>
          <p:nvPr/>
        </p:nvSpPr>
        <p:spPr>
          <a:xfrm>
            <a:off x="504000" y="1769040"/>
            <a:ext cx="8870040" cy="4384079"/>
          </a:xfrm>
          <a:prstGeom prst="rect">
            <a:avLst/>
          </a:prstGeom>
          <a:noFill/>
          <a:ln>
            <a:noFill/>
          </a:ln>
        </p:spPr>
        <p:txBody>
          <a:bodyPr lIns="0" tIns="0" rIns="0" bIns="0" anchor="ctr" anchorCtr="0">
            <a:noAutofit/>
          </a:bodyPr>
          <a:lstStyle/>
          <a:p>
            <a:pPr marL="0" marR="0" lvl="0" indent="0" algn="ctr" rtl="0">
              <a:spcBef>
                <a:spcPts val="0"/>
              </a:spcBef>
              <a:buNone/>
            </a:pPr>
            <a:endParaRPr sz="1800" b="0" i="0" u="none" strike="noStrike" cap="none" baseline="0"/>
          </a:p>
        </p:txBody>
      </p:sp>
      <p:sp>
        <p:nvSpPr>
          <p:cNvPr id="42" name="Shape 42"/>
          <p:cNvSpPr/>
          <p:nvPr/>
        </p:nvSpPr>
        <p:spPr>
          <a:xfrm>
            <a:off x="0" y="1280159"/>
            <a:ext cx="10079999" cy="6279840"/>
          </a:xfrm>
          <a:prstGeom prst="rect">
            <a:avLst/>
          </a:prstGeom>
          <a:noFill/>
          <a:ln>
            <a:noFill/>
          </a:ln>
        </p:spPr>
        <p:txBody>
          <a:bodyPr lIns="91425" tIns="91425" rIns="91425" bIns="91425" anchor="ctr" anchorCtr="0">
            <a:noAutofit/>
          </a:bodyPr>
          <a:lstStyle/>
          <a:p>
            <a:pPr>
              <a:spcBef>
                <a:spcPts val="0"/>
              </a:spcBef>
              <a:buNone/>
            </a:pPr>
            <a:endParaRPr/>
          </a:p>
        </p:txBody>
      </p:sp>
      <p:pic>
        <p:nvPicPr>
          <p:cNvPr id="43" name="Shape 43"/>
          <p:cNvPicPr preferRelativeResize="0"/>
          <p:nvPr/>
        </p:nvPicPr>
        <p:blipFill>
          <a:blip r:embed="rId3">
            <a:alphaModFix/>
          </a:blip>
          <a:stretch>
            <a:fillRect/>
          </a:stretch>
        </p:blipFill>
        <p:spPr>
          <a:xfrm>
            <a:off x="148750" y="1504525"/>
            <a:ext cx="9783124" cy="605515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2800" b="0" i="0" u="none" strike="noStrike" cap="none" baseline="0" dirty="0"/>
              <a:t>Magna Carta</a:t>
            </a:r>
          </a:p>
        </p:txBody>
      </p:sp>
      <p:pic>
        <p:nvPicPr>
          <p:cNvPr id="103" name="Shape 103"/>
          <p:cNvPicPr preferRelativeResize="0"/>
          <p:nvPr/>
        </p:nvPicPr>
        <p:blipFill>
          <a:blip r:embed="rId3">
            <a:alphaModFix/>
          </a:blip>
          <a:stretch>
            <a:fillRect/>
          </a:stretch>
        </p:blipFill>
        <p:spPr>
          <a:xfrm>
            <a:off x="503993" y="1936750"/>
            <a:ext cx="9008280" cy="56229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3200" b="0" i="0" u="none" strike="noStrike" cap="none" baseline="0" dirty="0"/>
              <a:t>English Bill of Rights</a:t>
            </a:r>
          </a:p>
        </p:txBody>
      </p:sp>
      <p:sp>
        <p:nvSpPr>
          <p:cNvPr id="109" name="Shape 109"/>
          <p:cNvSpPr txBox="1"/>
          <p:nvPr/>
        </p:nvSpPr>
        <p:spPr>
          <a:xfrm>
            <a:off x="504000" y="1769040"/>
            <a:ext cx="4328279" cy="4384079"/>
          </a:xfrm>
          <a:prstGeom prst="rect">
            <a:avLst/>
          </a:prstGeom>
          <a:noFill/>
          <a:ln>
            <a:noFill/>
          </a:ln>
        </p:spPr>
        <p:txBody>
          <a:bodyPr lIns="0" tIns="0" rIns="0" bIns="0" anchor="t" anchorCtr="0">
            <a:noAutofit/>
          </a:bodyPr>
          <a:lstStyle/>
          <a:p>
            <a:pPr marL="0" marR="0" lvl="0" indent="0" algn="l" rtl="0">
              <a:spcBef>
                <a:spcPts val="0"/>
              </a:spcBef>
              <a:buSzPct val="45000"/>
              <a:buFont typeface="Noto Symbol"/>
              <a:buChar char=""/>
            </a:pPr>
            <a:r>
              <a:rPr lang="en-US" sz="2800" b="0" i="0" u="none" strike="noStrike" cap="none" baseline="0" dirty="0"/>
              <a:t>Limited power of the monarchy</a:t>
            </a:r>
          </a:p>
          <a:p>
            <a:pPr marL="0" marR="0" lvl="0" indent="0" algn="l" rtl="0">
              <a:spcBef>
                <a:spcPts val="0"/>
              </a:spcBef>
              <a:buSzPct val="45000"/>
              <a:buFont typeface="Noto Symbol"/>
              <a:buChar char=""/>
            </a:pPr>
            <a:r>
              <a:rPr lang="en-US" sz="2800" b="0" i="0" u="none" strike="noStrike" cap="none" baseline="0" dirty="0"/>
              <a:t>Gives rights to the English Parliament</a:t>
            </a:r>
          </a:p>
          <a:p>
            <a:pPr marL="0" marR="0" lvl="0" indent="0" algn="l" rtl="0">
              <a:spcBef>
                <a:spcPts val="0"/>
              </a:spcBef>
              <a:buSzPct val="45000"/>
              <a:buFont typeface="Noto Symbol"/>
              <a:buChar char=""/>
            </a:pPr>
            <a:r>
              <a:rPr lang="en-US" sz="2800" b="0" i="0" u="none" strike="noStrike" cap="none" baseline="0" dirty="0"/>
              <a:t>Influenced by Locke</a:t>
            </a:r>
          </a:p>
        </p:txBody>
      </p:sp>
      <p:pic>
        <p:nvPicPr>
          <p:cNvPr id="110" name="Shape 110"/>
          <p:cNvPicPr preferRelativeResize="0"/>
          <p:nvPr/>
        </p:nvPicPr>
        <p:blipFill>
          <a:blip r:embed="rId3">
            <a:alphaModFix/>
          </a:blip>
          <a:stretch>
            <a:fillRect/>
          </a:stretch>
        </p:blipFill>
        <p:spPr>
          <a:xfrm>
            <a:off x="5725887" y="1769037"/>
            <a:ext cx="2476500" cy="30289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800" b="0" i="0" u="none" strike="noStrike" cap="none" baseline="0"/>
              <a:t>Objective</a:t>
            </a:r>
          </a:p>
        </p:txBody>
      </p:sp>
      <p:sp>
        <p:nvSpPr>
          <p:cNvPr id="49" name="Shape 49"/>
          <p:cNvSpPr txBox="1"/>
          <p:nvPr/>
        </p:nvSpPr>
        <p:spPr>
          <a:xfrm>
            <a:off x="504000" y="1769040"/>
            <a:ext cx="8870040" cy="4384079"/>
          </a:xfrm>
          <a:prstGeom prst="rect">
            <a:avLst/>
          </a:prstGeom>
          <a:noFill/>
          <a:ln>
            <a:noFill/>
          </a:ln>
        </p:spPr>
        <p:txBody>
          <a:bodyPr lIns="0" tIns="0" rIns="0" bIns="0" anchor="t" anchorCtr="0">
            <a:noAutofit/>
          </a:bodyPr>
          <a:lstStyle/>
          <a:p>
            <a:pPr marL="0" marR="0" lvl="0" indent="0" algn="l" rtl="0">
              <a:spcBef>
                <a:spcPts val="0"/>
              </a:spcBef>
              <a:buSzPct val="45000"/>
              <a:buFont typeface="Noto Symbol"/>
              <a:buChar char=""/>
            </a:pPr>
            <a:r>
              <a:rPr lang="en-US" sz="1800" b="0" i="0" u="none" strike="noStrike" cap="none" baseline="0"/>
              <a:t>CE.C&amp;G.1.2 “Explain how the Enlightenment and other contributing theories impacted the writing of the Declaration of Independence, the US Constitution and the Bill of Rights to help promote liberty, justice and equality”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504000" y="173303"/>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3600" b="0" i="0" u="none" strike="noStrike" cap="none" baseline="0" dirty="0"/>
              <a:t>The Enlightenment</a:t>
            </a:r>
          </a:p>
        </p:txBody>
      </p:sp>
      <p:sp>
        <p:nvSpPr>
          <p:cNvPr id="55" name="Shape 55"/>
          <p:cNvSpPr txBox="1"/>
          <p:nvPr/>
        </p:nvSpPr>
        <p:spPr>
          <a:xfrm>
            <a:off x="504000" y="1769040"/>
            <a:ext cx="8870040" cy="4384079"/>
          </a:xfrm>
          <a:prstGeom prst="rect">
            <a:avLst/>
          </a:prstGeom>
          <a:noFill/>
          <a:ln>
            <a:noFill/>
          </a:ln>
        </p:spPr>
        <p:txBody>
          <a:bodyPr lIns="0" tIns="0" rIns="0" bIns="0" anchor="t" anchorCtr="0">
            <a:noAutofit/>
          </a:bodyPr>
          <a:lstStyle/>
          <a:p>
            <a:pPr marL="0" marR="0" lvl="0" indent="0" algn="l" rtl="0">
              <a:spcBef>
                <a:spcPts val="0"/>
              </a:spcBef>
              <a:buSzPct val="45000"/>
              <a:buFont typeface="Noto Symbol"/>
              <a:buChar char=""/>
            </a:pPr>
            <a:r>
              <a:rPr lang="en-US" sz="3200" b="0" i="0" u="none" strike="noStrike" cap="none" baseline="0" dirty="0"/>
              <a:t>Era in which people began to use reason to understand government and society</a:t>
            </a:r>
          </a:p>
          <a:p>
            <a:pPr marL="0" marR="0" lvl="0" indent="0" algn="l" rtl="0">
              <a:spcBef>
                <a:spcPts val="0"/>
              </a:spcBef>
              <a:buSzPct val="45000"/>
              <a:buFont typeface="Noto Symbol"/>
              <a:buChar char=""/>
            </a:pPr>
            <a:r>
              <a:rPr lang="en-US" sz="3200" b="0" i="0" u="none" strike="noStrike" cap="none" baseline="0" dirty="0"/>
              <a:t>Paris was the center of the Enlightenment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3200" b="0" i="0" u="none" strike="noStrike" cap="none" baseline="0" dirty="0"/>
              <a:t>Baron de Montesquieu</a:t>
            </a:r>
          </a:p>
        </p:txBody>
      </p:sp>
      <p:sp>
        <p:nvSpPr>
          <p:cNvPr id="61" name="Shape 61"/>
          <p:cNvSpPr txBox="1"/>
          <p:nvPr/>
        </p:nvSpPr>
        <p:spPr>
          <a:xfrm>
            <a:off x="504000" y="1769040"/>
            <a:ext cx="4328279" cy="4384079"/>
          </a:xfrm>
          <a:prstGeom prst="rect">
            <a:avLst/>
          </a:prstGeom>
          <a:noFill/>
          <a:ln>
            <a:noFill/>
          </a:ln>
        </p:spPr>
        <p:txBody>
          <a:bodyPr lIns="0" tIns="0" rIns="0" bIns="0" anchor="t" anchorCtr="0">
            <a:noAutofit/>
          </a:bodyPr>
          <a:lstStyle/>
          <a:p>
            <a:pPr marL="0" marR="0" lvl="0" indent="0" algn="l" rtl="0">
              <a:spcBef>
                <a:spcPts val="0"/>
              </a:spcBef>
              <a:buSzPct val="45000"/>
              <a:buFont typeface="Noto Symbol"/>
              <a:buChar char=""/>
            </a:pPr>
            <a:r>
              <a:rPr lang="en-US" sz="2400" b="0" i="0" u="none" strike="noStrike" cap="none" baseline="0" dirty="0"/>
              <a:t>Wrote “The Spirit of the Laws”</a:t>
            </a:r>
          </a:p>
          <a:p>
            <a:pPr marL="0" marR="0" lvl="0" indent="0" algn="l" rtl="0">
              <a:spcBef>
                <a:spcPts val="0"/>
              </a:spcBef>
              <a:buSzPct val="45000"/>
              <a:buFont typeface="Noto Symbol"/>
              <a:buChar char=""/>
            </a:pPr>
            <a:r>
              <a:rPr lang="en-US" sz="2400" b="0" i="0" u="none" strike="noStrike" cap="none" baseline="0" dirty="0"/>
              <a:t>Praised the separation of powers into three branches (judicial, legislative, and executive)</a:t>
            </a:r>
          </a:p>
        </p:txBody>
      </p:sp>
      <p:pic>
        <p:nvPicPr>
          <p:cNvPr id="62" name="Shape 62"/>
          <p:cNvPicPr preferRelativeResize="0"/>
          <p:nvPr/>
        </p:nvPicPr>
        <p:blipFill>
          <a:blip r:embed="rId3">
            <a:alphaModFix/>
          </a:blip>
          <a:stretch>
            <a:fillRect/>
          </a:stretch>
        </p:blipFill>
        <p:spPr>
          <a:xfrm>
            <a:off x="3837408" y="3217238"/>
            <a:ext cx="5514975" cy="38766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3200" b="0" i="0" u="none" strike="noStrike" cap="none" baseline="0" dirty="0"/>
              <a:t>Thomas Hobbes</a:t>
            </a:r>
          </a:p>
        </p:txBody>
      </p:sp>
      <p:sp>
        <p:nvSpPr>
          <p:cNvPr id="68" name="Shape 68"/>
          <p:cNvSpPr txBox="1"/>
          <p:nvPr/>
        </p:nvSpPr>
        <p:spPr>
          <a:xfrm>
            <a:off x="504000" y="1769040"/>
            <a:ext cx="4328279" cy="4384079"/>
          </a:xfrm>
          <a:prstGeom prst="rect">
            <a:avLst/>
          </a:prstGeom>
          <a:noFill/>
          <a:ln>
            <a:noFill/>
          </a:ln>
        </p:spPr>
        <p:txBody>
          <a:bodyPr lIns="0" tIns="0" rIns="0" bIns="0" anchor="t" anchorCtr="0">
            <a:noAutofit/>
          </a:bodyPr>
          <a:lstStyle/>
          <a:p>
            <a:pPr marL="0" marR="0" lvl="0" indent="0" algn="l" rtl="0">
              <a:spcBef>
                <a:spcPts val="0"/>
              </a:spcBef>
              <a:buSzPct val="45000"/>
              <a:buFont typeface="Noto Symbol"/>
              <a:buChar char=""/>
            </a:pPr>
            <a:r>
              <a:rPr lang="en-US" sz="2800" b="0" i="0" u="none" strike="noStrike" cap="none" baseline="0" dirty="0"/>
              <a:t>Wrote “Leviathan”</a:t>
            </a:r>
          </a:p>
          <a:p>
            <a:pPr marL="0" marR="0" lvl="0" indent="0" algn="l" rtl="0">
              <a:spcBef>
                <a:spcPts val="0"/>
              </a:spcBef>
              <a:buSzPct val="45000"/>
              <a:buFont typeface="Noto Symbol"/>
              <a:buChar char=""/>
            </a:pPr>
            <a:r>
              <a:rPr lang="en-US" sz="2800" b="0" i="0" u="none" strike="noStrike" cap="none" baseline="0" dirty="0"/>
              <a:t>Social Contract Theory</a:t>
            </a:r>
          </a:p>
          <a:p>
            <a:pPr marL="0" marR="0" lvl="0" indent="0" algn="l" rtl="0">
              <a:spcBef>
                <a:spcPts val="0"/>
              </a:spcBef>
              <a:buSzPct val="45000"/>
              <a:buFont typeface="Noto Symbol"/>
              <a:buChar char=""/>
            </a:pPr>
            <a:r>
              <a:rPr lang="en-US" sz="2800" b="0" i="0" u="none" strike="noStrike" cap="none" baseline="0" dirty="0"/>
              <a:t>Favored an absolute monarchy</a:t>
            </a:r>
          </a:p>
        </p:txBody>
      </p:sp>
      <p:pic>
        <p:nvPicPr>
          <p:cNvPr id="69" name="Shape 69"/>
          <p:cNvPicPr preferRelativeResize="0"/>
          <p:nvPr/>
        </p:nvPicPr>
        <p:blipFill>
          <a:blip r:embed="rId3">
            <a:alphaModFix/>
          </a:blip>
          <a:stretch>
            <a:fillRect/>
          </a:stretch>
        </p:blipFill>
        <p:spPr>
          <a:xfrm>
            <a:off x="5161550" y="1208549"/>
            <a:ext cx="4919076" cy="635112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3200" b="0" i="0" u="none" strike="noStrike" cap="none" baseline="0" dirty="0"/>
              <a:t>Voltaire</a:t>
            </a:r>
          </a:p>
        </p:txBody>
      </p:sp>
      <p:sp>
        <p:nvSpPr>
          <p:cNvPr id="75" name="Shape 75"/>
          <p:cNvSpPr txBox="1"/>
          <p:nvPr/>
        </p:nvSpPr>
        <p:spPr>
          <a:xfrm>
            <a:off x="5049000" y="1769040"/>
            <a:ext cx="4328279" cy="4384079"/>
          </a:xfrm>
          <a:prstGeom prst="rect">
            <a:avLst/>
          </a:prstGeom>
          <a:noFill/>
          <a:ln>
            <a:noFill/>
          </a:ln>
        </p:spPr>
        <p:txBody>
          <a:bodyPr lIns="0" tIns="0" rIns="0" bIns="0" anchor="t" anchorCtr="0">
            <a:noAutofit/>
          </a:bodyPr>
          <a:lstStyle/>
          <a:p>
            <a:pPr marL="0" marR="0" lvl="0" indent="0" algn="l" rtl="0">
              <a:spcBef>
                <a:spcPts val="0"/>
              </a:spcBef>
              <a:buSzPct val="45000"/>
              <a:buFont typeface="Noto Symbol"/>
              <a:buChar char=""/>
            </a:pPr>
            <a:r>
              <a:rPr lang="en-US" sz="2800" b="0" i="0" u="none" strike="noStrike" cap="none" baseline="0" dirty="0"/>
              <a:t>Advocate of religious toleration and   </a:t>
            </a:r>
          </a:p>
          <a:p>
            <a:pPr marR="0" lvl="0" algn="l" rtl="0">
              <a:spcBef>
                <a:spcPts val="0"/>
              </a:spcBef>
              <a:buNone/>
            </a:pPr>
            <a:r>
              <a:rPr lang="en-US" sz="2800" b="0" i="0" u="none" strike="noStrike" cap="none" baseline="0" dirty="0"/>
              <a:t> the separation of church and state</a:t>
            </a:r>
          </a:p>
        </p:txBody>
      </p:sp>
      <p:pic>
        <p:nvPicPr>
          <p:cNvPr id="76" name="Shape 76"/>
          <p:cNvPicPr preferRelativeResize="0"/>
          <p:nvPr/>
        </p:nvPicPr>
        <p:blipFill>
          <a:blip r:embed="rId3">
            <a:alphaModFix/>
          </a:blip>
          <a:stretch>
            <a:fillRect/>
          </a:stretch>
        </p:blipFill>
        <p:spPr>
          <a:xfrm>
            <a:off x="0" y="1856714"/>
            <a:ext cx="5048999" cy="570296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3200" b="0" i="0" u="none" strike="noStrike" cap="none" baseline="0" dirty="0"/>
              <a:t>Jean-Jacques </a:t>
            </a:r>
            <a:r>
              <a:rPr lang="en-US" sz="3200" dirty="0"/>
              <a:t>Rousseau</a:t>
            </a:r>
          </a:p>
        </p:txBody>
      </p:sp>
      <p:sp>
        <p:nvSpPr>
          <p:cNvPr id="82" name="Shape 82"/>
          <p:cNvSpPr txBox="1"/>
          <p:nvPr/>
        </p:nvSpPr>
        <p:spPr>
          <a:xfrm>
            <a:off x="5049000" y="1769040"/>
            <a:ext cx="4328279" cy="4384079"/>
          </a:xfrm>
          <a:prstGeom prst="rect">
            <a:avLst/>
          </a:prstGeom>
          <a:noFill/>
          <a:ln>
            <a:noFill/>
          </a:ln>
        </p:spPr>
        <p:txBody>
          <a:bodyPr lIns="0" tIns="0" rIns="0" bIns="0" anchor="t" anchorCtr="0">
            <a:noAutofit/>
          </a:bodyPr>
          <a:lstStyle/>
          <a:p>
            <a:pPr marL="0" marR="0" lvl="0" indent="0" algn="l" rtl="0">
              <a:spcBef>
                <a:spcPts val="0"/>
              </a:spcBef>
              <a:buSzPct val="45000"/>
              <a:buFont typeface="Noto Symbol"/>
              <a:buChar char=""/>
            </a:pPr>
            <a:r>
              <a:rPr lang="en-US" sz="2800" b="0" i="0" u="none" strike="noStrike" cap="none" baseline="0" dirty="0"/>
              <a:t>Author of “The Social Contract”, and “A Discourse on Inequality”</a:t>
            </a:r>
          </a:p>
          <a:p>
            <a:pPr marL="0" marR="0" lvl="0" indent="0" algn="l" rtl="0">
              <a:spcBef>
                <a:spcPts val="0"/>
              </a:spcBef>
              <a:buSzPct val="45000"/>
              <a:buFont typeface="Noto Symbol"/>
              <a:buChar char=""/>
            </a:pPr>
            <a:r>
              <a:rPr lang="en-US" sz="2800" b="0" i="0" u="none" strike="noStrike" cap="none" baseline="0" dirty="0"/>
              <a:t>Individuals are born good, but corrupted by society.</a:t>
            </a:r>
          </a:p>
          <a:p>
            <a:pPr marL="0" marR="0" lvl="0" indent="51435" algn="l" rtl="0">
              <a:spcBef>
                <a:spcPts val="0"/>
              </a:spcBef>
              <a:buFont typeface="Noto Symbol"/>
              <a:buNone/>
            </a:pPr>
            <a:endParaRPr sz="1800" b="0" i="0" u="none" strike="noStrike" cap="none" baseline="0" dirty="0"/>
          </a:p>
        </p:txBody>
      </p:sp>
      <p:pic>
        <p:nvPicPr>
          <p:cNvPr id="83" name="Shape 83"/>
          <p:cNvPicPr preferRelativeResize="0"/>
          <p:nvPr/>
        </p:nvPicPr>
        <p:blipFill>
          <a:blip r:embed="rId3">
            <a:alphaModFix/>
          </a:blip>
          <a:stretch>
            <a:fillRect/>
          </a:stretch>
        </p:blipFill>
        <p:spPr>
          <a:xfrm>
            <a:off x="-1" y="1769049"/>
            <a:ext cx="4811844" cy="57906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2800" b="0" i="0" u="none" strike="noStrike" cap="none" baseline="0" dirty="0"/>
              <a:t>John Locke</a:t>
            </a:r>
          </a:p>
        </p:txBody>
      </p:sp>
      <p:sp>
        <p:nvSpPr>
          <p:cNvPr id="89" name="Shape 89"/>
          <p:cNvSpPr txBox="1"/>
          <p:nvPr/>
        </p:nvSpPr>
        <p:spPr>
          <a:xfrm>
            <a:off x="504000" y="1805616"/>
            <a:ext cx="4328279" cy="4384079"/>
          </a:xfrm>
          <a:prstGeom prst="rect">
            <a:avLst/>
          </a:prstGeom>
          <a:noFill/>
          <a:ln>
            <a:noFill/>
          </a:ln>
        </p:spPr>
        <p:txBody>
          <a:bodyPr lIns="0" tIns="0" rIns="0" bIns="0" anchor="t" anchorCtr="0">
            <a:noAutofit/>
          </a:bodyPr>
          <a:lstStyle/>
          <a:p>
            <a:pPr marL="0" marR="0" lvl="0" indent="0" algn="l" rtl="0">
              <a:spcBef>
                <a:spcPts val="0"/>
              </a:spcBef>
              <a:buSzPct val="45000"/>
              <a:buFont typeface="Noto Symbol"/>
              <a:buChar char=""/>
            </a:pPr>
            <a:r>
              <a:rPr lang="en-US" sz="2800" b="0" i="0" u="none" strike="noStrike" cap="none" baseline="0" dirty="0"/>
              <a:t>Wrote “Two Treatises on Government”</a:t>
            </a:r>
          </a:p>
          <a:p>
            <a:pPr marL="0" marR="0" lvl="0" indent="0" algn="l" rtl="0">
              <a:spcBef>
                <a:spcPts val="0"/>
              </a:spcBef>
              <a:buSzPct val="45000"/>
              <a:buFont typeface="Noto Symbol"/>
              <a:buChar char=""/>
            </a:pPr>
            <a:r>
              <a:rPr lang="en-US" sz="2800" b="0" i="0" u="none" strike="noStrike" cap="none" baseline="0" dirty="0"/>
              <a:t>Advocated idea that people were born with the natural right to life, liberty, and property</a:t>
            </a:r>
          </a:p>
        </p:txBody>
      </p:sp>
      <p:pic>
        <p:nvPicPr>
          <p:cNvPr id="90" name="Shape 90"/>
          <p:cNvPicPr preferRelativeResize="0"/>
          <p:nvPr/>
        </p:nvPicPr>
        <p:blipFill>
          <a:blip r:embed="rId3">
            <a:alphaModFix/>
          </a:blip>
          <a:stretch>
            <a:fillRect/>
          </a:stretch>
        </p:blipFill>
        <p:spPr>
          <a:xfrm>
            <a:off x="4920575" y="1207925"/>
            <a:ext cx="5160050" cy="62925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3200" b="0" i="0" u="none" strike="noStrike" cap="none" baseline="0" dirty="0"/>
              <a:t>Adam Smith</a:t>
            </a:r>
          </a:p>
        </p:txBody>
      </p:sp>
      <p:sp>
        <p:nvSpPr>
          <p:cNvPr id="96" name="Shape 96"/>
          <p:cNvSpPr txBox="1"/>
          <p:nvPr/>
        </p:nvSpPr>
        <p:spPr>
          <a:xfrm>
            <a:off x="5049000" y="1769040"/>
            <a:ext cx="4328279" cy="4384079"/>
          </a:xfrm>
          <a:prstGeom prst="rect">
            <a:avLst/>
          </a:prstGeom>
          <a:noFill/>
          <a:ln>
            <a:noFill/>
          </a:ln>
        </p:spPr>
        <p:txBody>
          <a:bodyPr lIns="0" tIns="0" rIns="0" bIns="0" anchor="t" anchorCtr="0">
            <a:noAutofit/>
          </a:bodyPr>
          <a:lstStyle/>
          <a:p>
            <a:pPr marL="0" marR="0" lvl="0" indent="0" algn="l" rtl="0">
              <a:spcBef>
                <a:spcPts val="0"/>
              </a:spcBef>
              <a:buSzPct val="45000"/>
              <a:buFont typeface="Noto Symbol"/>
              <a:buChar char=""/>
            </a:pPr>
            <a:r>
              <a:rPr lang="en-US" sz="2800" b="0" i="0" u="none" strike="noStrike" cap="none" baseline="0" dirty="0"/>
              <a:t>Wrote “The Wealth of Nations”</a:t>
            </a:r>
          </a:p>
          <a:p>
            <a:pPr marL="0" marR="0" lvl="0" indent="0" algn="l" rtl="0">
              <a:spcBef>
                <a:spcPts val="0"/>
              </a:spcBef>
              <a:buSzPct val="45000"/>
              <a:buFont typeface="Noto Symbol"/>
              <a:buChar char=""/>
            </a:pPr>
            <a:r>
              <a:rPr lang="en-US" sz="2800" b="0" i="0" u="none" strike="noStrike" cap="none" baseline="0" dirty="0"/>
              <a:t>Advocate of laissez-faire economics</a:t>
            </a:r>
          </a:p>
          <a:p>
            <a:pPr marL="0" marR="0" lvl="0" indent="51435" algn="l" rtl="0">
              <a:spcBef>
                <a:spcPts val="0"/>
              </a:spcBef>
              <a:buFont typeface="Noto Symbol"/>
              <a:buNone/>
            </a:pPr>
            <a:endParaRPr sz="1800" b="0" i="0" u="none" strike="noStrike" cap="none" baseline="0" dirty="0"/>
          </a:p>
        </p:txBody>
      </p:sp>
      <p:pic>
        <p:nvPicPr>
          <p:cNvPr id="97" name="Shape 97"/>
          <p:cNvPicPr preferRelativeResize="0"/>
          <p:nvPr/>
        </p:nvPicPr>
        <p:blipFill>
          <a:blip r:embed="rId3">
            <a:alphaModFix/>
          </a:blip>
          <a:stretch>
            <a:fillRect/>
          </a:stretch>
        </p:blipFill>
        <p:spPr>
          <a:xfrm>
            <a:off x="661823" y="1563479"/>
            <a:ext cx="3638550" cy="51054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199</Words>
  <Application>Microsoft Office PowerPoint</Application>
  <PresentationFormat>Custom</PresentationFormat>
  <Paragraphs>30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Noto Symbol</vt:lpstr>
      <vt:lpstr>light-gradient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Scruggs</dc:creator>
  <cp:lastModifiedBy>Paul Scruggs</cp:lastModifiedBy>
  <cp:revision>2</cp:revision>
  <cp:lastPrinted>2015-09-02T18:55:36Z</cp:lastPrinted>
  <dcterms:modified xsi:type="dcterms:W3CDTF">2016-08-25T15:37:27Z</dcterms:modified>
</cp:coreProperties>
</file>