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96" r:id="rId3"/>
    <p:sldId id="297" r:id="rId4"/>
    <p:sldId id="298" r:id="rId5"/>
    <p:sldId id="299" r:id="rId6"/>
    <p:sldId id="302" r:id="rId7"/>
    <p:sldId id="284" r:id="rId8"/>
    <p:sldId id="315" r:id="rId9"/>
    <p:sldId id="301" r:id="rId10"/>
    <p:sldId id="313" r:id="rId11"/>
    <p:sldId id="314" r:id="rId12"/>
    <p:sldId id="303" r:id="rId13"/>
    <p:sldId id="304" r:id="rId14"/>
    <p:sldId id="305" r:id="rId15"/>
    <p:sldId id="306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75" y="7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3ffbf0ead2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3ffbf0ead2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ffbf0ead2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3ffbf0ead2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ffbf0ead2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3ffbf0ead2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ffbf0ead2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3ffbf0ead2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3ffbf0ead2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3ffbf0ead2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ffbf0ead2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3ffbf0ead2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3ffbf0ead2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3ffbf0ead2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3ffbf0ead2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3ffbf0ead2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fd8d30104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fd8d30104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3ffbf0ead2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3ffbf0ead2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3ffbf0ead2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3ffbf0ead2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 US History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Unit 1 Part 3 Notes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8FD336-E961-4C83-AD51-D49A10336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Pope’s Rebellion (Pueblo Revolt) - 1680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F342F9-A662-48C8-B4F7-508CE510F8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Context – prolonged drought, Spanish inability to protect Pueblo from Apache/Navajo raids</a:t>
            </a:r>
          </a:p>
          <a:p>
            <a:r>
              <a:rPr lang="en-US" dirty="0"/>
              <a:t>Most complete victory of Native Americans over Europeans in North American history</a:t>
            </a:r>
            <a:endParaRPr lang="en-US" sz="1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391597-2148-484B-8D44-988691381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1904" y="2220567"/>
            <a:ext cx="4159847" cy="262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59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8F46437-147B-4A3F-931D-27BF56425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Pope’s Rebellion (continued)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1F6992D-D810-4536-B22D-A09B5B8D14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Pope and others charged with “sorcery” (1675)</a:t>
            </a:r>
          </a:p>
          <a:p>
            <a:r>
              <a:rPr lang="en-US" sz="1800" dirty="0"/>
              <a:t>Coordinated uprising of 6 different Pueblo groups in 1980</a:t>
            </a:r>
          </a:p>
          <a:p>
            <a:pPr lvl="1"/>
            <a:r>
              <a:rPr lang="en-US" sz="1600" dirty="0"/>
              <a:t>~2,000 warriors killed 400 colonists</a:t>
            </a:r>
          </a:p>
          <a:p>
            <a:r>
              <a:rPr lang="en-US" dirty="0"/>
              <a:t>Spanish – “lingua franca” of the rebellion</a:t>
            </a:r>
          </a:p>
          <a:p>
            <a:r>
              <a:rPr lang="en-US" dirty="0"/>
              <a:t>Spanish reconquered area 1692 and forced to accept compromises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A5BB4ED-E194-4BB5-AEA8-C3B2D07548FB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4A88AB8E-1C1F-47A0-AD64-DABF3BA32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4874" y="169110"/>
            <a:ext cx="2611121" cy="16972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FD42E55-895A-4640-B09C-7D5BD9AAB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6572" y="1116045"/>
            <a:ext cx="1893953" cy="358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914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6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92" name="Google Shape;392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75325"/>
            <a:ext cx="8520600" cy="4792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6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lang="en-US" dirty="0"/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lang="en-US" dirty="0"/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lang="en-US" dirty="0"/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lang="en-US" dirty="0"/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lang="en-US" dirty="0"/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lang="en-US" dirty="0"/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/>
              <a:t>“Middle Ground” of Upper Great Lakes Region</a:t>
            </a:r>
          </a:p>
        </p:txBody>
      </p:sp>
      <p:pic>
        <p:nvPicPr>
          <p:cNvPr id="399" name="Google Shape;399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281" y="94736"/>
            <a:ext cx="8104805" cy="41024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6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6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lang="en-US" dirty="0"/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lang="en-US" dirty="0"/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lang="en-US" dirty="0"/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lang="en-US" dirty="0"/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lang="en-US" dirty="0"/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lang="en-US" dirty="0"/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/>
              <a:t>Flushing Remonstrance - 1657</a:t>
            </a:r>
          </a:p>
        </p:txBody>
      </p:sp>
      <p:pic>
        <p:nvPicPr>
          <p:cNvPr id="406" name="Google Shape;406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540" y="175325"/>
            <a:ext cx="7670765" cy="4203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6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French and Dutch Trade led to Indian Wars</a:t>
            </a:r>
            <a:endParaRPr/>
          </a:p>
        </p:txBody>
      </p:sp>
      <p:sp>
        <p:nvSpPr>
          <p:cNvPr id="412" name="Google Shape;412;p6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Hurons vs Iroquois</a:t>
            </a:r>
            <a:endParaRPr sz="240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Torture</a:t>
            </a:r>
            <a:endParaRPr sz="240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Vengeance wars</a:t>
            </a:r>
            <a:endParaRPr sz="240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	-replace relatives</a:t>
            </a:r>
            <a:endParaRPr sz="240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sz="2400"/>
          </a:p>
        </p:txBody>
      </p:sp>
      <p:pic>
        <p:nvPicPr>
          <p:cNvPr id="413" name="Google Shape;413;p63" descr="Image result for iroquois wa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1600" y="1368700"/>
            <a:ext cx="4970699" cy="347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Administration of New Spain</a:t>
            </a:r>
            <a:endParaRPr/>
          </a:p>
        </p:txBody>
      </p:sp>
      <p:sp>
        <p:nvSpPr>
          <p:cNvPr id="340" name="Google Shape;340;p5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</a:t>
            </a:r>
            <a:r>
              <a:rPr lang="en" sz="1600"/>
              <a:t>early form of checks and balances?</a:t>
            </a:r>
            <a:endParaRPr sz="160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-ViceRoyalties - New Spain and Peru</a:t>
            </a:r>
            <a:endParaRPr sz="140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 b="1"/>
              <a:t>Viceroy</a:t>
            </a:r>
            <a:r>
              <a:rPr lang="en" sz="1400"/>
              <a:t> (appointed by king)</a:t>
            </a:r>
            <a:endParaRPr sz="140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 b="1" i="1"/>
              <a:t>Audencia </a:t>
            </a:r>
            <a:r>
              <a:rPr lang="en" sz="1400"/>
              <a:t>(council appointed by king)</a:t>
            </a:r>
            <a:endParaRPr sz="140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 b="1"/>
              <a:t>Archbishop</a:t>
            </a:r>
            <a:r>
              <a:rPr lang="en" sz="1400"/>
              <a:t> (appointed by king, subcontract by pope)</a:t>
            </a:r>
            <a:endParaRPr sz="140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	Audit called </a:t>
            </a:r>
            <a:r>
              <a:rPr lang="en" sz="1400" i="1"/>
              <a:t>visita  - </a:t>
            </a:r>
            <a:r>
              <a:rPr lang="en" sz="1400"/>
              <a:t>one ran to 49,555 pages</a:t>
            </a:r>
            <a:endParaRPr sz="140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All three reported on each other </a:t>
            </a:r>
            <a:endParaRPr sz="140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400"/>
              <a:t>	Lots of bureaucratic inertia and red tape - waited one year for instructions from crown</a:t>
            </a:r>
            <a:endParaRPr sz="1400"/>
          </a:p>
        </p:txBody>
      </p:sp>
      <p:pic>
        <p:nvPicPr>
          <p:cNvPr id="341" name="Google Shape;341;p53" descr="Image result for bureaucratic red tap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4105" y="633950"/>
            <a:ext cx="3428193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5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48" name="Google Shape;348;p54" descr="Image result for viceroyalty of new spai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7025" y="147012"/>
            <a:ext cx="6484275" cy="484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Protests against the encomienda system</a:t>
            </a:r>
            <a:endParaRPr/>
          </a:p>
        </p:txBody>
      </p:sp>
      <p:sp>
        <p:nvSpPr>
          <p:cNvPr id="354" name="Google Shape;354;p5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-1511 sermon on Hispaniola - Dominican friar - “Are these Indians not men? Do they not have rational souls? Are you not obliged to love them as you love yourselves?”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-touched Bartolome de’ las Casas - renounced his encomienda and entered the Dominican order</a:t>
            </a:r>
            <a:endParaRPr/>
          </a:p>
        </p:txBody>
      </p:sp>
      <p:pic>
        <p:nvPicPr>
          <p:cNvPr id="355" name="Google Shape;355;p55" descr="Image result for dominican fria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7826" y="950900"/>
            <a:ext cx="2505450" cy="4034850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5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5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63" name="Google Shape;363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900" y="175325"/>
            <a:ext cx="8627400" cy="48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5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5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85" name="Google Shape;385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75325"/>
            <a:ext cx="8520600" cy="4792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51" name="Google Shape;25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675" y="71250"/>
            <a:ext cx="8705624" cy="4896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86F2F-16BD-4F43-9F91-7CA4695A3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Black Legend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492B4A-E015-451A-BC0E-87D891D12D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“Tell me, reader, whether these were civilized people landing among savages, or savages among civilized people.”  - </a:t>
            </a:r>
            <a:r>
              <a:rPr lang="en-US" sz="2800" dirty="0" err="1"/>
              <a:t>Guillame</a:t>
            </a:r>
            <a:r>
              <a:rPr lang="en-US" sz="2800" dirty="0"/>
              <a:t> Thomas </a:t>
            </a:r>
            <a:r>
              <a:rPr lang="en-US" sz="2800" dirty="0" err="1"/>
              <a:t>Raynal</a:t>
            </a:r>
            <a:r>
              <a:rPr lang="en-US" sz="2800" dirty="0"/>
              <a:t> – 18</a:t>
            </a:r>
            <a:r>
              <a:rPr lang="en-US" sz="2800" baseline="30000" dirty="0"/>
              <a:t>th</a:t>
            </a:r>
            <a:r>
              <a:rPr lang="en-US" sz="2800" dirty="0"/>
              <a:t> Century French Historian</a:t>
            </a:r>
          </a:p>
        </p:txBody>
      </p:sp>
    </p:spTree>
    <p:extLst>
      <p:ext uri="{BB962C8B-B14F-4D97-AF65-F5344CB8AC3E}">
        <p14:creationId xmlns:p14="http://schemas.microsoft.com/office/powerpoint/2010/main" val="1257509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5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77" name="Google Shape;377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75325"/>
            <a:ext cx="8653000" cy="486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58" descr="Image result for juan gines sepulveda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00350" y="2763050"/>
            <a:ext cx="1757457" cy="227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1383</TotalTime>
  <Words>286</Words>
  <Application>Microsoft Office PowerPoint</Application>
  <PresentationFormat>On-screen Show (16:9)</PresentationFormat>
  <Paragraphs>44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Arial</vt:lpstr>
      <vt:lpstr>Simple Light</vt:lpstr>
      <vt:lpstr>AP US History</vt:lpstr>
      <vt:lpstr>Administration of New Spain</vt:lpstr>
      <vt:lpstr>PowerPoint Presentation</vt:lpstr>
      <vt:lpstr>Protests against the encomienda system</vt:lpstr>
      <vt:lpstr>PowerPoint Presentation</vt:lpstr>
      <vt:lpstr>PowerPoint Presentation</vt:lpstr>
      <vt:lpstr>PowerPoint Presentation</vt:lpstr>
      <vt:lpstr>The Black Legend</vt:lpstr>
      <vt:lpstr>PowerPoint Presentation</vt:lpstr>
      <vt:lpstr>Pope’s Rebellion (Pueblo Revolt) - 1680</vt:lpstr>
      <vt:lpstr>Pope’s Rebellion (continued)</vt:lpstr>
      <vt:lpstr>PowerPoint Presentation</vt:lpstr>
      <vt:lpstr>PowerPoint Presentation</vt:lpstr>
      <vt:lpstr>PowerPoint Presentation</vt:lpstr>
      <vt:lpstr>French and Dutch Trade led to Indian Wars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US History</dc:title>
  <dc:creator>Paul Scruggs</dc:creator>
  <cp:lastModifiedBy>Paul Scruggs</cp:lastModifiedBy>
  <cp:revision>8</cp:revision>
  <dcterms:modified xsi:type="dcterms:W3CDTF">2020-08-16T18:30:17Z</dcterms:modified>
</cp:coreProperties>
</file>