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6" r:id="rId11"/>
    <p:sldId id="31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07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fd8d3010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fd8d3010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fd8d3010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fd8d3010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fd8d3010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fd8d3010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fd8d3010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fd8d3010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fd8d3010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fd8d3010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fd8d3010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fd8d3010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fd8d3010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fd8d3010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fd8d3010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fd8d30104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d8d3010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fd8d3010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fd8d30104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fd8d30104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fd8d301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fd8d301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fd8d3010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fd8d3010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fd8d3010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fd8d30104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fd8d3010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fd8d3010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fd8d301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fd8d301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fd8d3010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fd8d30104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fd8d301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fd8d301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fd8d301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fd8d301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fd8d3010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fd8d3010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fd8d3010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fd8d3010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fd8d3010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fd8d3010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fd8d301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fd8d301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fd8d3010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fd8d3010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US History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Period 1 (</a:t>
            </a:r>
            <a:r>
              <a:rPr lang="en-US" dirty="0"/>
              <a:t>Unit 1)</a:t>
            </a:r>
            <a:r>
              <a:rPr lang="en" dirty="0"/>
              <a:t>:  1491-1607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ABA5E9-DB37-43A6-B454-D01F7F50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 Point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42C4D-43A7-47EB-8D86-C02C2528F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Copper, Flint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B65179-C0A5-4F8D-809A-6DD85D19643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B637F-F15D-438C-A2C5-74346A3A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0" y="1747520"/>
            <a:ext cx="5350995" cy="2821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5A3B05-A1CE-4A5A-A1C2-A94FCA047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325" y="515761"/>
            <a:ext cx="3130969" cy="45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2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58D65E-24CE-44D8-AB5F-3AD6E1C76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93" y="1221014"/>
            <a:ext cx="4226913" cy="3477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D67386-5665-4B36-ABB4-28D9112F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Cahokia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3DBD-B943-409B-874F-C4D8A9567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61C54-D529-4609-B6A7-A8339675657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89A6B-9AF7-46BF-8B96-DE6872A85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228" y="2571750"/>
            <a:ext cx="5063631" cy="2126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55C524-5BC3-4847-AE10-2A6739244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160" y="137289"/>
            <a:ext cx="5374640" cy="202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3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from European Exploration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Ethnogenesis - emergence of new ethnic groups and identities from consolidation of many peoples disrupted by invasion of European peoples, animals, and microbes</a:t>
            </a:r>
            <a:endParaRPr/>
          </a:p>
        </p:txBody>
      </p:sp>
      <p:pic>
        <p:nvPicPr>
          <p:cNvPr id="137" name="Google Shape;137;p25" descr="Image result for tribes of american southea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550" y="2394400"/>
            <a:ext cx="2827875" cy="262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 descr="Image result for southeastern fores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6900" y="2445100"/>
            <a:ext cx="2395525" cy="158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 descr="Image result for bis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075" y="2445100"/>
            <a:ext cx="2774000" cy="18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25"/>
            <a:ext cx="8467726" cy="47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206675"/>
            <a:ext cx="8520600" cy="4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Caravel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-hybrid of the solidity of northern European ships and the maneuverability of southern European ships - Iberian and Genoese</a:t>
            </a:r>
            <a:endParaRPr/>
          </a:p>
        </p:txBody>
      </p:sp>
      <p:pic>
        <p:nvPicPr>
          <p:cNvPr id="160" name="Google Shape;160;p28" descr="Image result for carav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375" y="2182500"/>
            <a:ext cx="3198500" cy="23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25" y="106900"/>
            <a:ext cx="8520600" cy="479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Forerunners to (and contemporaries of) Columbus</a:t>
            </a: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Dias - 1487 rounded southern tip of Africa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Da Gama - 1492 - traversed Indian Ocean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0" name="Google Shape;180;p31" descr="Image result for dias voy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150" y="77888"/>
            <a:ext cx="6739774" cy="49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Pre-Columbian European Contact w/ Americas?</a:t>
            </a:r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7" name="Google Shape;187;p32" descr="Image result for norse colonization of amer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10" y="916375"/>
            <a:ext cx="6930840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1491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Why this date?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4" name="Google Shape;194;p33" descr="Image result for leif erikson statue canad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425" y="61463"/>
            <a:ext cx="4168025" cy="50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Grounds for European Invasion</a:t>
            </a:r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1" name="Google Shape;201;p34" descr="Image result for canary islands 15th centu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50" y="1017725"/>
            <a:ext cx="6503030" cy="38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“First Contact” vs “First Encounters” vs “Discovery”</a:t>
            </a:r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8" name="Google Shape;208;p35" descr="Image result for european first contact with america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57" y="1076450"/>
            <a:ext cx="6932293" cy="39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AFDF3-C03F-4E76-B1CC-96C45653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BCE2-BE89-495D-B98E-9289E89D0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Alan Brinkley – 2003 </a:t>
            </a:r>
          </a:p>
          <a:p>
            <a:pPr lvl="1"/>
            <a:r>
              <a:rPr lang="en-US" dirty="0"/>
              <a:t>Indians neither “murderous savages” nor “relatively docile allies of white people”</a:t>
            </a:r>
          </a:p>
          <a:p>
            <a:pPr lvl="1"/>
            <a:r>
              <a:rPr lang="en-US" dirty="0"/>
              <a:t>They are “important actors of their own”</a:t>
            </a:r>
          </a:p>
          <a:p>
            <a:r>
              <a:rPr lang="en-US" dirty="0"/>
              <a:t>Changes in recent scholarship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6D861-1657-4655-9B48-8EDA60CDA4F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building, photo&#10;&#10;Description automatically generated">
            <a:extLst>
              <a:ext uri="{FF2B5EF4-FFF2-40B4-BE49-F238E27FC236}">
                <a16:creationId xmlns:a16="http://schemas.microsoft.com/office/drawing/2014/main" id="{45C6A257-B3D9-4072-9479-592C476FF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751" y="297092"/>
            <a:ext cx="3462466" cy="44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08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25"/>
            <a:ext cx="8520600" cy="479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2" name="Google Shape;2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75" y="142525"/>
            <a:ext cx="8665426" cy="48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9" name="Google Shape;2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00" y="114025"/>
            <a:ext cx="8693576" cy="48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Columbus</a:t>
            </a:r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-had sailed to North Atlantic, Azores, West Africa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-loved reading </a:t>
            </a:r>
            <a:r>
              <a:rPr lang="en" i="1"/>
              <a:t>The Travels of Marco Polo</a:t>
            </a:r>
            <a:endParaRPr i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-renamed self “Christoferens” (“Christ-bearer”)</a:t>
            </a:r>
            <a:endParaRPr/>
          </a:p>
        </p:txBody>
      </p:sp>
      <p:pic>
        <p:nvPicPr>
          <p:cNvPr id="236" name="Google Shape;236;p39" descr="Image result for christopher columbu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50" y="2710732"/>
            <a:ext cx="1740822" cy="23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9" descr="Image result for the travels of marco pol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3575" y="330200"/>
            <a:ext cx="2997200" cy="44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1607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Why this date?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25" y="133825"/>
            <a:ext cx="8658374" cy="4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00" y="114025"/>
            <a:ext cx="8817426" cy="49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25" y="106900"/>
            <a:ext cx="8642274" cy="486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25" y="128275"/>
            <a:ext cx="8604274" cy="4839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31"/>
            <a:ext cx="8619750" cy="484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Tenochtitlan</a:t>
            </a:r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31" y="1215081"/>
            <a:ext cx="8078538" cy="364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188</Words>
  <Application>Microsoft Office PowerPoint</Application>
  <PresentationFormat>On-screen Show (16:9)</PresentationFormat>
  <Paragraphs>28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Simple Light</vt:lpstr>
      <vt:lpstr>AP US History</vt:lpstr>
      <vt:lpstr>1491</vt:lpstr>
      <vt:lpstr>1607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Tenochtitlan</vt:lpstr>
      <vt:lpstr>Poverty Point </vt:lpstr>
      <vt:lpstr>Cahokia</vt:lpstr>
      <vt:lpstr>Change from European Exploration</vt:lpstr>
      <vt:lpstr>PowerPoint Presentation</vt:lpstr>
      <vt:lpstr>PowerPoint Presentation</vt:lpstr>
      <vt:lpstr>Caravel</vt:lpstr>
      <vt:lpstr>PowerPoint Presentation</vt:lpstr>
      <vt:lpstr>Forerunners to (and contemporaries of) Columbus</vt:lpstr>
      <vt:lpstr>PowerPoint Presentation</vt:lpstr>
      <vt:lpstr>Pre-Columbian European Contact w/ Americas?</vt:lpstr>
      <vt:lpstr>PowerPoint Presentation</vt:lpstr>
      <vt:lpstr>Training Grounds for European Invasion</vt:lpstr>
      <vt:lpstr>“First Contact” vs “First Encounters” vs “Discovery”</vt:lpstr>
      <vt:lpstr>PowerPoint Presentation</vt:lpstr>
      <vt:lpstr>PowerPoint Presentation</vt:lpstr>
      <vt:lpstr>PowerPoint Presentation</vt:lpstr>
      <vt:lpstr>PowerPoint Presentation</vt:lpstr>
      <vt:lpstr>Columbus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US History</dc:title>
  <dc:creator>Paul Scruggs</dc:creator>
  <cp:lastModifiedBy>Paul Scruggs</cp:lastModifiedBy>
  <cp:revision>8</cp:revision>
  <dcterms:modified xsi:type="dcterms:W3CDTF">2020-08-16T18:26:56Z</dcterms:modified>
</cp:coreProperties>
</file>