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fdad33e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fdad33e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dad33e5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fdad33e5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dad33e5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dad33e5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fdad33e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fdad33e5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fdad33e5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fdad33e5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fdad33e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fdad33e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fdad33e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fdad33e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dad33e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dad33e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dad33e5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fdad33e5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dad33e5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dad33e5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fdad33e5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fdad33e5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dad33e5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fdad33e5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dad33e5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dad33e5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046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American History II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0055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 / AH 1 Recap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Homestead Act, Morrill Act, Pacific Railway Act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 descr="Transcontinental railroad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299" y="1570225"/>
            <a:ext cx="3751001" cy="28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 descr="Life In A Soddy - True West Magaz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325" y="1570226"/>
            <a:ext cx="4683951" cy="28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went West?  Why did people move West?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-Diverse Groups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-Various pushes and pulls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	-gold, land, search for equality, jobs, etc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  <p:pic>
        <p:nvPicPr>
          <p:cNvPr id="126" name="Google Shape;126;p23" descr="Amazon.com: Westward The Course of Empire Takes Its Way by Emanue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100" y="1470025"/>
            <a:ext cx="47625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of Westward Expansion?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-Indian Wars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-Assimilation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34" name="Google Shape;134;p24" descr="Sitting Bull (Tatanka Yotanka) - UNHCR Central Euro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750" y="1003675"/>
            <a:ext cx="4580600" cy="37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changes to the West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5" descr="Why barbed wire was as transformative as the telephone |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50720"/>
            <a:ext cx="4464925" cy="267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 descr="17 Refrigerator Rail Car Photos and Premium High Res Pictures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50" y="1985652"/>
            <a:ext cx="4310526" cy="24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17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Frederick Jackson Turner - Frontier Thesis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6" descr="File:Frederick Jackson Turner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675" y="1245488"/>
            <a:ext cx="2380275" cy="32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 descr="File:American Progress (John Gast painting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50" y="682025"/>
            <a:ext cx="5858150" cy="43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-1491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-Native American/European Contact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-Colonization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-Jamestown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-Great Awakening</a:t>
            </a:r>
            <a:endParaRPr sz="24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2400"/>
              <a:t>French and Indian War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-Revolutionary War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-Articles of Confederation &gt;&gt;&gt;Constitution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-War of 1812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-Market and Industrial Revolution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-Missouri Compromise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-Jacksonian Democracy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-Indian Removal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-Mexican War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-Compromise of 1850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-Uncle Tom’s Cabin</a:t>
            </a: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-Kansas-Nebraska Act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-John Brown’s Raid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-Secession and Civil War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-Emancipation Proclamation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-Reconstruction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-The West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13th, 14th, and 15th Amendments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 descr="Passage of the Fifteenth Amendment | American Experienc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375" y="123200"/>
            <a:ext cx="3311550" cy="49673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13th Amendment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 descr="The 13th, 14th, 15th Amendm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750" y="532325"/>
            <a:ext cx="5494200" cy="4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14th Amendment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 descr="LEQ: Who was the first President in United States' history to b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100" y="985451"/>
            <a:ext cx="5435426" cy="40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15th Amendment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 descr="Opposing the 15th Amendment: The Conservative and Democratic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300" y="1017725"/>
            <a:ext cx="5483775" cy="39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Freedman’s Bureau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 descr="Freedmen's Bureau - HIS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125" y="201325"/>
            <a:ext cx="4469099" cy="446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Was Reconstruction a success?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American History II</vt:lpstr>
      <vt:lpstr>How did we get here?</vt:lpstr>
      <vt:lpstr>PowerPoint Presentation</vt:lpstr>
      <vt:lpstr>13th, 14th, and 15th Amendments</vt:lpstr>
      <vt:lpstr>13th Amendment</vt:lpstr>
      <vt:lpstr>14th Amendment</vt:lpstr>
      <vt:lpstr>15th Amendment</vt:lpstr>
      <vt:lpstr>Freedman’s Bureau</vt:lpstr>
      <vt:lpstr>PowerPoint Presentation</vt:lpstr>
      <vt:lpstr>Homestead Act, Morrill Act, Pacific Railway Act</vt:lpstr>
      <vt:lpstr>Who went West?  Why did people move West?</vt:lpstr>
      <vt:lpstr>Consequences of Westward Expansion?</vt:lpstr>
      <vt:lpstr>Other changes to the West</vt:lpstr>
      <vt:lpstr>Frederick Jackson Turner - Frontier 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 II</dc:title>
  <dc:creator>Paul Scruggs</dc:creator>
  <cp:lastModifiedBy>Paul Scruggs</cp:lastModifiedBy>
  <cp:revision>1</cp:revision>
  <dcterms:modified xsi:type="dcterms:W3CDTF">2020-08-16T23:27:25Z</dcterms:modified>
</cp:coreProperties>
</file>