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30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02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2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3084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188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Mulberry Street, Lower East Side, Circa 1900</a:t>
            </a:r>
          </a:p>
        </p:txBody>
      </p:sp>
    </p:spTree>
    <p:extLst>
      <p:ext uri="{BB962C8B-B14F-4D97-AF65-F5344CB8AC3E}">
        <p14:creationId xmlns:p14="http://schemas.microsoft.com/office/powerpoint/2010/main" val="2423589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880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978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40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499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007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764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686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580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73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576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493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597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373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188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8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21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563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531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915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43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891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819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04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405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4020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5597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7128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358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2608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070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40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6043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8155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1221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481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1775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0090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30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Wainwright building (1890-1891) in St. Louis;  1889 Chicago (Auditorium Building, opened in stages);  Prudential/Guaranty Building (1894) Buffalo</a:t>
            </a:r>
          </a:p>
        </p:txBody>
      </p:sp>
    </p:spTree>
    <p:extLst>
      <p:ext uri="{BB962C8B-B14F-4D97-AF65-F5344CB8AC3E}">
        <p14:creationId xmlns:p14="http://schemas.microsoft.com/office/powerpoint/2010/main" val="1652789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78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35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282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95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2" name="Shape 62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hape 68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69" name="Shape 69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7" name="Shape 77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8" name="Shape 78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4" name="Shape 84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  <a:endParaRPr lang="en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19th Century Cities and Immigration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 US History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Change in Lifestyle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Disposable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▫No yards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▫Clothing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▫Waste disposal/sanitation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▫Crime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149" y="129862"/>
            <a:ext cx="6612073" cy="4883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Contradictions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▫Richest &amp; poorest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▫Best &amp; worst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▫Slums, ghettos, dumbbell tenements, &amp; suburbs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912" y="101100"/>
            <a:ext cx="7292184" cy="475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Suburbs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Americans who could afford, went for: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arenR"/>
            </a:pPr>
            <a:r>
              <a:rPr lang="en" sz="2400"/>
              <a:t>abundant low cost land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arenR"/>
            </a:pPr>
            <a:r>
              <a:rPr lang="en" sz="2400"/>
              <a:t>inexpensive transportation by rail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arenR"/>
            </a:pPr>
            <a:r>
              <a:rPr lang="en" sz="2400"/>
              <a:t>low-cost construction methods such as wooden, balloon frame house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arenR"/>
            </a:pPr>
            <a:r>
              <a:rPr lang="en" sz="2400"/>
              <a:t>ethnic and racial prejudice</a:t>
            </a:r>
          </a:p>
          <a:p>
            <a:pPr marL="457200" lvl="0" indent="-381000">
              <a:spcBef>
                <a:spcPts val="0"/>
              </a:spcBef>
              <a:buSzPct val="100000"/>
              <a:buAutoNum type="arabicParenR"/>
            </a:pPr>
            <a:r>
              <a:rPr lang="en" sz="2400"/>
              <a:t>an American fondness for grass, privacy, and detached individual houses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775" y="101100"/>
            <a:ext cx="3302000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1000" y="3865975"/>
            <a:ext cx="2054599" cy="12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Frederick Law Olmsted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050" y="1278525"/>
            <a:ext cx="2153575" cy="355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5662" y="1315625"/>
            <a:ext cx="5629562" cy="35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New Immigration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New immigrants of late 19</a:t>
            </a:r>
            <a:r>
              <a:rPr lang="en" sz="4700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-early 20</a:t>
            </a:r>
            <a:r>
              <a:rPr lang="en" sz="4700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century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New “pushes” and “pulls”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▫Old immigrants vs. New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	Old - Northern and Western Europe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	New - Southern and Eastern Europe, Asia, West Indies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			What was the difference?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</a:pPr>
            <a:endParaRPr sz="2600">
              <a:solidFill>
                <a:srgbClr val="43808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“Birds of Passage”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~25% of immigrants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7750" y="1562925"/>
            <a:ext cx="4560474" cy="34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come to US?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</a:t>
            </a:r>
            <a:r>
              <a:rPr lang="en" sz="24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Overpopulation in Europe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▫Competition w/ American ag. &amp; industry (unemployment)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▫Prosperity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▫No military conscription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▫Religious persecution (Russian pogroms)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Americans enticed immigrants in Europe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Schools to preserve traditional cultures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Reactions to New Immigration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Political Machines - social services for immigrants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825" y="1876575"/>
            <a:ext cx="4929849" cy="319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Social Gospel Movement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Walter Rauschenbusch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200" y="1413862"/>
            <a:ext cx="3940924" cy="335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9325" y="1873999"/>
            <a:ext cx="2702775" cy="303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Social Gospel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 churches &amp; society should tackle wrongs of the nation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▫Jane Addams- Settlement House (Hull House- 1889- Chicago).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53548A"/>
                </a:solidFill>
              </a:rPr>
              <a:t></a:t>
            </a:r>
            <a:r>
              <a:rPr lang="en" sz="2400">
                <a:solidFill>
                  <a:srgbClr val="53548A"/>
                </a:solidFill>
                <a:latin typeface="Georgia"/>
                <a:ea typeface="Georgia"/>
                <a:cs typeface="Georgia"/>
                <a:sym typeface="Georgia"/>
              </a:rPr>
              <a:t>Language, counseling (jobs &amp; assimilation), child care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53548A"/>
                </a:solidFill>
              </a:rPr>
              <a:t></a:t>
            </a:r>
            <a:r>
              <a:rPr lang="en" sz="2400">
                <a:solidFill>
                  <a:srgbClr val="53548A"/>
                </a:solidFill>
                <a:latin typeface="Georgia"/>
                <a:ea typeface="Georgia"/>
                <a:cs typeface="Georgia"/>
                <a:sym typeface="Georgia"/>
              </a:rPr>
              <a:t>Run by middle-class males &amp; females (educated)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Women at work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Hull House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891" y="1278525"/>
            <a:ext cx="2831634" cy="36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925" y="1455725"/>
            <a:ext cx="5099700" cy="3453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Nativist Fears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▫Believed southern &amp; eastern Europeans wouldn’t mix well with people already here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▫Hated by Unions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▫Socialism, communism, anarchism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▫American Protective Association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▫1882- stopped criminals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▫1885- stopped contract importation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Churches Confront Urban Problems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Churches slow to confront urban problems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Emergence of liberal protestantism- Dwight L. Moody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New immigrants strengthening Catholic church &amp; Jewish community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Moody						Cardinal Gibbons			Mary Baker Eddy	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40" y="2042847"/>
            <a:ext cx="2483224" cy="32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6785" y="1822433"/>
            <a:ext cx="2284212" cy="32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3236" y="2042847"/>
            <a:ext cx="2216159" cy="32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Salvation Army- 1879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Christian Science- 1879- health through scripture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YMCA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924" y="2573424"/>
            <a:ext cx="1912674" cy="2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6625" y="2507949"/>
            <a:ext cx="2309250" cy="238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Temperance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750" y="1115100"/>
            <a:ext cx="2929517" cy="379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Darwin’s Challenge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On the Origin of Species- 1859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▫Natural selection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▫Beginning of controversy in religious circles- groundwork for fundamentalism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▫Reconciliation b/t science &amp; Christianity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250" y="2979375"/>
            <a:ext cx="1929450" cy="19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Spread of Learning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Need for education- idea growing- laws for mandatory school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High schools after Civil War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Teacher training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Parochial schools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1893 World’s Columbian Exposition - Chicago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45919"/>
            <a:ext cx="3541210" cy="253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8549"/>
            <a:ext cx="3820297" cy="28270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buNone/>
            </a:pPr>
            <a:endParaRPr sz="2800">
              <a:solidFill>
                <a:srgbClr val="A04DA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Women gaining acceptance in higher ed.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Black institutes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Morrill Land Grant Act- 1862; Hatch Act- 1887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High quality private institutions of higher ed.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00" y="286450"/>
            <a:ext cx="3989375" cy="14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7725" y="286450"/>
            <a:ext cx="1485149" cy="148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8488" y="1446375"/>
            <a:ext cx="1978887" cy="14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0950" y="3062474"/>
            <a:ext cx="1173374" cy="14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19225" y="3725623"/>
            <a:ext cx="3579899" cy="12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Appeal of the Press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Popularity of books…yes books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Public libraries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Library of Congress- 1897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Carnegie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Newspapers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▫Articles &amp; sensationalism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▫Joseph Pulitzer &amp; William Randolph Hearst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3625" y="708675"/>
            <a:ext cx="1361900" cy="19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4573" y="2987775"/>
            <a:ext cx="1407450" cy="19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337" y="297700"/>
            <a:ext cx="3323325" cy="43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Winslow Homer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600" y="1163275"/>
            <a:ext cx="6413500" cy="386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James Whistler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675" y="1278525"/>
            <a:ext cx="4259149" cy="37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Apostles of Reform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Edwin L. Godkin- editor of The Nation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Henry George- Progress &amp; Poverty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None/>
            </a:pPr>
            <a:endParaRPr sz="2800">
              <a:solidFill>
                <a:srgbClr val="A04DA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Edward Bellamy- Looking Backward (socialism)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625" y="3585550"/>
            <a:ext cx="994799" cy="143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4850" y="1510974"/>
            <a:ext cx="1086924" cy="143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“flagship of the left”</a:t>
            </a:r>
          </a:p>
          <a:p>
            <a:r>
              <a:rPr lang="en-US" dirty="0"/>
              <a:t>"Bernie Sanders and his supporters are bending the arc of history toward justice. Theirs is an insurgency, a possibility, and a dream that we proudly endorse</a:t>
            </a:r>
            <a:r>
              <a:rPr lang="en-US" dirty="0" smtClean="0"/>
              <a:t>.”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20" y="1179766"/>
            <a:ext cx="2623185" cy="35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NYC Police Commissioner Theodore Roosevelt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244" y="1115100"/>
            <a:ext cx="4353605" cy="379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115100"/>
            <a:ext cx="2895977" cy="379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Postwar Writing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Dime novels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Walt Whitman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Emily Dickinson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Kate Chopin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Mark Twain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Stephen Crane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Jack London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300" y="1755875"/>
            <a:ext cx="4657500" cy="261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957" y="275450"/>
            <a:ext cx="7580067" cy="47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Urban Frontier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buNone/>
            </a:pPr>
            <a:endParaRPr sz="2800">
              <a:solidFill>
                <a:srgbClr val="A04DA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1870-1900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▫Pop. Doubled, city population tripled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1860- no city had 1 mil.- 1890- 3 (NY, Philly, Chi)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▫1900, NYC 2</a:t>
            </a:r>
            <a:r>
              <a:rPr lang="en" sz="4300" baseline="300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nd</a:t>
            </a: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 largest in world (after London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750" y="185599"/>
            <a:ext cx="2886850" cy="221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64" name="Shape 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374" y="88298"/>
            <a:ext cx="6202325" cy="496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37" y="166825"/>
            <a:ext cx="8871525" cy="45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175" y="101100"/>
            <a:ext cx="6413500" cy="47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250" y="149737"/>
            <a:ext cx="4919325" cy="48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Growth of leisure activities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AutoNum type="arabicParenR"/>
            </a:pPr>
            <a:r>
              <a:rPr lang="en" sz="3000"/>
              <a:t>gradual reduction in work hours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rabicParenR"/>
            </a:pPr>
            <a:r>
              <a:rPr lang="en" sz="3000"/>
              <a:t>improved transportation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rabicParenR"/>
            </a:pPr>
            <a:r>
              <a:rPr lang="en" sz="3000"/>
              <a:t>promotional billboards and advertising</a:t>
            </a:r>
          </a:p>
          <a:p>
            <a:pPr marL="457200" lvl="0" indent="-419100">
              <a:spcBef>
                <a:spcPts val="0"/>
              </a:spcBef>
              <a:buSzPct val="100000"/>
              <a:buAutoNum type="arabicParenR"/>
            </a:pPr>
            <a:r>
              <a:rPr lang="en" sz="3000"/>
              <a:t>decline of restrictive Puritan and Victorian values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98" name="Shape 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75" y="198025"/>
            <a:ext cx="7576286" cy="47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10500"/>
            <a:ext cx="7845200" cy="476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Melting Pot or Tossed Salad?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1782 - Crevecoeur - </a:t>
            </a:r>
            <a:r>
              <a:rPr lang="en" sz="3000" i="1"/>
              <a:t>Letters From an American Farmer - </a:t>
            </a:r>
            <a:r>
              <a:rPr lang="en" sz="3000"/>
              <a:t>“melted” into a new race of men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r>
              <a:rPr lang="en" sz="3000"/>
              <a:t>Carl Degler - Tossed Salad Bowl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>
              <a:spcBef>
                <a:spcPts val="0"/>
              </a:spcBef>
              <a:buNone/>
            </a:pPr>
            <a:r>
              <a:rPr lang="en" sz="3000"/>
              <a:t>Oscar Handlin - gradually became a melting pot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Up &amp; Out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▫1</a:t>
            </a:r>
            <a:r>
              <a:rPr lang="en" sz="4300" baseline="300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st</a:t>
            </a: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 skyscraper- 1885- Chicago- 10 stories- elevators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▫Louis Sullivan- architect</a:t>
            </a:r>
          </a:p>
          <a:p>
            <a:pPr lvl="0" rtl="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438086"/>
                </a:solidFill>
                <a:latin typeface="Georgia"/>
                <a:ea typeface="Georgia"/>
                <a:cs typeface="Georgia"/>
                <a:sym typeface="Georgia"/>
              </a:rPr>
              <a:t>▫Commuting w/ mass transit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6575" y="2252950"/>
            <a:ext cx="1890224" cy="265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3300" y="3124743"/>
            <a:ext cx="1449599" cy="19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1697" y="3124747"/>
            <a:ext cx="2609900" cy="17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175" y="3124750"/>
            <a:ext cx="1229716" cy="19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William Lebaron Jenney - Home Insurance Building - 1885 - Chicago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182" y="1161187"/>
            <a:ext cx="2517643" cy="38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D.H. Burnham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Designer of the World’s Fair (Chicago, 1893)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1788290"/>
            <a:ext cx="2061210" cy="271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89" y="2051316"/>
            <a:ext cx="428290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425" y="76200"/>
            <a:ext cx="6159502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250" y="76200"/>
            <a:ext cx="63373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698</Words>
  <Application>Microsoft Office PowerPoint</Application>
  <PresentationFormat>On-screen Show (16:9)</PresentationFormat>
  <Paragraphs>133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Georgia</vt:lpstr>
      <vt:lpstr>lesson-plan</vt:lpstr>
      <vt:lpstr>19th Century Cities and Immigration</vt:lpstr>
      <vt:lpstr>PowerPoint Presentation</vt:lpstr>
      <vt:lpstr>1893 World’s Columbian Exposition - Chicago</vt:lpstr>
      <vt:lpstr>Urban Frontier</vt:lpstr>
      <vt:lpstr>Up &amp; Out</vt:lpstr>
      <vt:lpstr>William Lebaron Jenney - Home Insurance Building - 1885 - Chicago</vt:lpstr>
      <vt:lpstr>D.H. Burnham</vt:lpstr>
      <vt:lpstr>PowerPoint Presentation</vt:lpstr>
      <vt:lpstr>PowerPoint Presentation</vt:lpstr>
      <vt:lpstr>Change in Lifestyle</vt:lpstr>
      <vt:lpstr>PowerPoint Presentation</vt:lpstr>
      <vt:lpstr>Contradictions</vt:lpstr>
      <vt:lpstr>PowerPoint Presentation</vt:lpstr>
      <vt:lpstr>Suburbs</vt:lpstr>
      <vt:lpstr>Frederick Law Olmsted</vt:lpstr>
      <vt:lpstr>The New Immigration</vt:lpstr>
      <vt:lpstr>“Birds of Passage”</vt:lpstr>
      <vt:lpstr>Why come to US?</vt:lpstr>
      <vt:lpstr>Reactions to New Immigration</vt:lpstr>
      <vt:lpstr>Social Gospel Movement</vt:lpstr>
      <vt:lpstr>Social Gospel</vt:lpstr>
      <vt:lpstr>Hull House</vt:lpstr>
      <vt:lpstr>Nativist Fears</vt:lpstr>
      <vt:lpstr>Churches Confront Urban Problems</vt:lpstr>
      <vt:lpstr>PowerPoint Presentation</vt:lpstr>
      <vt:lpstr>PowerPoint Presentation</vt:lpstr>
      <vt:lpstr>Temperance</vt:lpstr>
      <vt:lpstr>Darwin’s Challenge</vt:lpstr>
      <vt:lpstr>Spread of Learning</vt:lpstr>
      <vt:lpstr>PowerPoint Presentation</vt:lpstr>
      <vt:lpstr>Appeal of the Press</vt:lpstr>
      <vt:lpstr>PowerPoint Presentation</vt:lpstr>
      <vt:lpstr>Winslow Homer</vt:lpstr>
      <vt:lpstr>James Whistler</vt:lpstr>
      <vt:lpstr>Apostles of Reform</vt:lpstr>
      <vt:lpstr>PowerPoint Presentation</vt:lpstr>
      <vt:lpstr>NYC Police Commissioner Theodore Roosevelt</vt:lpstr>
      <vt:lpstr>Postwar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Growth of leisure activities</vt:lpstr>
      <vt:lpstr>PowerPoint Presentation</vt:lpstr>
      <vt:lpstr>PowerPoint Presentation</vt:lpstr>
      <vt:lpstr>Melting Pot or Tossed Salad?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19th Century Cities and Immigration</dc:title>
  <dc:creator>Paul Scruggs</dc:creator>
  <cp:lastModifiedBy>Paul Scruggs</cp:lastModifiedBy>
  <cp:revision>5</cp:revision>
  <dcterms:modified xsi:type="dcterms:W3CDTF">2016-03-14T16:36:50Z</dcterms:modified>
</cp:coreProperties>
</file>